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23" r:id="rId2"/>
    <p:sldId id="292" r:id="rId3"/>
    <p:sldId id="316" r:id="rId4"/>
    <p:sldId id="317" r:id="rId5"/>
    <p:sldId id="328" r:id="rId6"/>
    <p:sldId id="312" r:id="rId7"/>
    <p:sldId id="314" r:id="rId8"/>
    <p:sldId id="291" r:id="rId9"/>
    <p:sldId id="290" r:id="rId10"/>
    <p:sldId id="293" r:id="rId11"/>
    <p:sldId id="295" r:id="rId12"/>
    <p:sldId id="304" r:id="rId13"/>
    <p:sldId id="305" r:id="rId14"/>
    <p:sldId id="329" r:id="rId15"/>
    <p:sldId id="330" r:id="rId16"/>
    <p:sldId id="294" r:id="rId17"/>
    <p:sldId id="296" r:id="rId18"/>
    <p:sldId id="324" r:id="rId19"/>
    <p:sldId id="322" r:id="rId20"/>
    <p:sldId id="297" r:id="rId21"/>
    <p:sldId id="301" r:id="rId22"/>
    <p:sldId id="326" r:id="rId23"/>
    <p:sldId id="325" r:id="rId24"/>
    <p:sldId id="302" r:id="rId25"/>
    <p:sldId id="303" r:id="rId26"/>
    <p:sldId id="327" r:id="rId27"/>
    <p:sldId id="320" r:id="rId28"/>
    <p:sldId id="307" r:id="rId29"/>
    <p:sldId id="313" r:id="rId30"/>
    <p:sldId id="300" r:id="rId31"/>
    <p:sldId id="331" r:id="rId32"/>
    <p:sldId id="308" r:id="rId33"/>
    <p:sldId id="309" r:id="rId34"/>
    <p:sldId id="310" r:id="rId35"/>
    <p:sldId id="311" r:id="rId36"/>
    <p:sldId id="318" r:id="rId37"/>
    <p:sldId id="319" r:id="rId38"/>
    <p:sldId id="267" r:id="rId39"/>
    <p:sldId id="332" r:id="rId40"/>
  </p:sldIdLst>
  <p:sldSz cx="9144000" cy="5715000" type="screen16x10"/>
  <p:notesSz cx="6858000" cy="9144000"/>
  <p:embeddedFontLst>
    <p:embeddedFont>
      <p:font typeface="나눔스퀘어라운드 Regular" panose="020B0600000101010101" charset="-127"/>
      <p:regular r:id="rId43"/>
    </p:embeddedFont>
    <p:embeddedFont>
      <p:font typeface="Starcraft" panose="04020500000000000000" pitchFamily="82" charset="0"/>
      <p:regular r:id="rId44"/>
    </p:embeddedFont>
    <p:embeddedFont>
      <p:font typeface="나눔스퀘어" panose="020B0600000101010101" pitchFamily="50" charset="-127"/>
      <p:regular r:id="rId45"/>
    </p:embeddedFont>
    <p:embeddedFont>
      <p:font typeface="나눔스퀘어 Bold" panose="020B0600000101010101" pitchFamily="50" charset="-127"/>
      <p:bold r:id="rId46"/>
    </p:embeddedFont>
    <p:embeddedFont>
      <p:font typeface="나눔스퀘어 ExtraBold" panose="020B0600000101010101" pitchFamily="50" charset="-127"/>
      <p:bold r:id="rId47"/>
    </p:embeddedFont>
    <p:embeddedFont>
      <p:font typeface="나눔스퀘어 Light" panose="020B0600000101010101" pitchFamily="50" charset="-127"/>
      <p:regular r:id="rId48"/>
    </p:embeddedFont>
    <p:embeddedFont>
      <p:font typeface="나눔스퀘어_ac ExtraBold" panose="020B0600000101010101" pitchFamily="50" charset="-127"/>
      <p:bold r:id="rId49"/>
    </p:embeddedFont>
    <p:embeddedFont>
      <p:font typeface="나눔스퀘어_ac Light" panose="020B0600000101010101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" userDrawn="1">
          <p15:clr>
            <a:srgbClr val="A4A3A4"/>
          </p15:clr>
        </p15:guide>
        <p15:guide id="2" pos="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Ho" initials="KJ" lastIdx="2" clrIdx="0">
    <p:extLst>
      <p:ext uri="{19B8F6BF-5375-455C-9EA6-DF929625EA0E}">
        <p15:presenceInfo xmlns:p15="http://schemas.microsoft.com/office/powerpoint/2012/main" userId="f28e063b2e06a3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DA5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>
      <p:cViewPr varScale="1">
        <p:scale>
          <a:sx n="97" d="100"/>
          <a:sy n="97" d="100"/>
        </p:scale>
        <p:origin x="288" y="77"/>
      </p:cViewPr>
      <p:guideLst>
        <p:guide orient="horz" pos="666"/>
        <p:guide pos="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AA0FBC6-2E10-4B26-88A4-982635EC1A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C31E50-75D9-4BF6-BBF4-F70767E76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690FF-7229-4F05-B24D-FE13AFE0C2EA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C122E2-F6AE-47E8-9F35-B74D9A4E32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610E1-77AF-445A-901B-189B219D6E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F0D48-5438-4D3E-98E4-4CB7830D68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83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29D62-6E6A-4F98-8AE5-584C2E35749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A43C1-737E-4E43-9E10-4A68B6153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9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52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A43C1-737E-4E43-9E10-4A68B6153F4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3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40965"/>
      </p:ext>
    </p:extLst>
  </p:cSld>
  <p:clrMapOvr>
    <a:masterClrMapping/>
  </p:clrMapOvr>
  <p:transition spd="slow" advTm="25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925207"/>
      </p:ext>
    </p:extLst>
  </p:cSld>
  <p:clrMapOvr>
    <a:masterClrMapping/>
  </p:clrMapOvr>
  <p:transition spd="slow" advTm="25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52196"/>
      </p:ext>
    </p:extLst>
  </p:cSld>
  <p:clrMapOvr>
    <a:masterClrMapping/>
  </p:clrMapOvr>
  <p:transition spd="slow" advTm="25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EACD33-FA82-418E-887F-0FE8FC1E39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782C16-C3E5-4916-8C33-92D100C588C8}"/>
              </a:ext>
            </a:extLst>
          </p:cNvPr>
          <p:cNvSpPr/>
          <p:nvPr userDrawn="1"/>
        </p:nvSpPr>
        <p:spPr>
          <a:xfrm>
            <a:off x="0" y="-22820"/>
            <a:ext cx="9187675" cy="581076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BF889-54E7-4447-AC4C-1BD43A418636}"/>
              </a:ext>
            </a:extLst>
          </p:cNvPr>
          <p:cNvSpPr txBox="1"/>
          <p:nvPr userDrawn="1"/>
        </p:nvSpPr>
        <p:spPr>
          <a:xfrm>
            <a:off x="251520" y="1119317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연암공과대학교</a:t>
            </a:r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endParaRPr lang="en-US" altLang="ko-KR" sz="2800" b="1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arcraft" panose="04020500000000000000" pitchFamily="82" charset="0"/>
              <a:ea typeface="Kozuka Gothic Pro B" pitchFamily="34" charset="-128"/>
            </a:endParaRPr>
          </a:p>
          <a:p>
            <a:r>
              <a:rPr lang="en-US" altLang="ko-KR" sz="2800" b="1" dirty="0" err="1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Starcraft</a:t>
            </a:r>
            <a:r>
              <a:rPr lang="en-US" altLang="ko-KR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r>
              <a:rPr lang="en-US" altLang="ko-KR" sz="28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2</a:t>
            </a:r>
            <a:r>
              <a:rPr lang="en-US" altLang="ko-KR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  <a:r>
              <a:rPr lang="ko-KR" altLang="en-US" sz="28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승패 예측 대회  </a:t>
            </a:r>
            <a:endParaRPr lang="en-US" altLang="ko-KR" sz="2800" b="1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4551F-F81C-41B8-8945-1A7C4821B702}"/>
              </a:ext>
            </a:extLst>
          </p:cNvPr>
          <p:cNvSpPr txBox="1"/>
          <p:nvPr userDrawn="1"/>
        </p:nvSpPr>
        <p:spPr>
          <a:xfrm>
            <a:off x="272320" y="2230914"/>
            <a:ext cx="177324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1600" b="1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포티나이너스</a:t>
            </a:r>
            <a:r>
              <a:rPr lang="ko-KR" altLang="en-US" sz="16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팀</a:t>
            </a:r>
            <a:endParaRPr lang="en-US" altLang="ko-KR" sz="1600" b="1" spc="600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094D5-91A8-40EF-A04F-DAE56307F7F3}"/>
              </a:ext>
            </a:extLst>
          </p:cNvPr>
          <p:cNvSpPr txBox="1"/>
          <p:nvPr userDrawn="1"/>
        </p:nvSpPr>
        <p:spPr>
          <a:xfrm>
            <a:off x="5932469" y="4945732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r"/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강지호</a:t>
            </a:r>
            <a:r>
              <a:rPr lang="en-US" altLang="ko-KR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임원석</a:t>
            </a:r>
            <a:r>
              <a:rPr lang="en-US" altLang="ko-KR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b="1" spc="600" dirty="0">
                <a:ln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정세진</a:t>
            </a:r>
            <a:endParaRPr lang="en-US" altLang="ko-KR" sz="1400" b="1" spc="600" dirty="0">
              <a:ln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56328D-292A-4E52-9BD5-38C9FA55D1C7}"/>
              </a:ext>
            </a:extLst>
          </p:cNvPr>
          <p:cNvCxnSpPr/>
          <p:nvPr userDrawn="1"/>
        </p:nvCxnSpPr>
        <p:spPr>
          <a:xfrm>
            <a:off x="371167" y="2137420"/>
            <a:ext cx="8377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184055"/>
      </p:ext>
    </p:extLst>
  </p:cSld>
  <p:clrMapOvr>
    <a:masterClrMapping/>
  </p:clrMapOvr>
  <p:transition spd="slow" advTm="25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338508-9061-4EFD-90C0-644B0D59B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70243" cy="5715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F6578-F27B-4539-9C4B-BE5EBD86EE05}"/>
              </a:ext>
            </a:extLst>
          </p:cNvPr>
          <p:cNvSpPr/>
          <p:nvPr userDrawn="1"/>
        </p:nvSpPr>
        <p:spPr>
          <a:xfrm>
            <a:off x="0" y="0"/>
            <a:ext cx="9170243" cy="5715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34DC5-0CD5-4963-9A42-7385A3FEFD18}"/>
              </a:ext>
            </a:extLst>
          </p:cNvPr>
          <p:cNvSpPr txBox="1"/>
          <p:nvPr userDrawn="1"/>
        </p:nvSpPr>
        <p:spPr>
          <a:xfrm>
            <a:off x="701353" y="425098"/>
            <a:ext cx="224273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contents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D8FC42-8B6E-441F-9A54-229C3F97ED3A}"/>
              </a:ext>
            </a:extLst>
          </p:cNvPr>
          <p:cNvGrpSpPr/>
          <p:nvPr userDrawn="1"/>
        </p:nvGrpSpPr>
        <p:grpSpPr>
          <a:xfrm>
            <a:off x="542284" y="1651698"/>
            <a:ext cx="3453651" cy="504056"/>
            <a:chOff x="689124" y="1849388"/>
            <a:chExt cx="2536408" cy="5040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C242921-F890-440B-91F7-3B11212A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C83A62-9C10-4129-A362-C8C1A498F747}"/>
                </a:ext>
              </a:extLst>
            </p:cNvPr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Data Pre-Processing &amp; EDA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7DD924-71E7-448D-97A9-AF519ECD2851}"/>
              </a:ext>
            </a:extLst>
          </p:cNvPr>
          <p:cNvGrpSpPr/>
          <p:nvPr userDrawn="1"/>
        </p:nvGrpSpPr>
        <p:grpSpPr>
          <a:xfrm>
            <a:off x="500725" y="2211997"/>
            <a:ext cx="3566830" cy="504056"/>
            <a:chOff x="647564" y="2425452"/>
            <a:chExt cx="2619528" cy="5040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3102CE-D114-4C9C-8A44-C5A33AF5C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2425452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7B1135-7742-41A2-AFF8-60BCF3478D68}"/>
                </a:ext>
              </a:extLst>
            </p:cNvPr>
            <p:cNvSpPr txBox="1"/>
            <p:nvPr/>
          </p:nvSpPr>
          <p:spPr>
            <a:xfrm>
              <a:off x="647564" y="2538981"/>
              <a:ext cx="2619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Algorithm &amp; Modeling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408A8C-349E-49FE-B345-38D15D3DFDE0}"/>
              </a:ext>
            </a:extLst>
          </p:cNvPr>
          <p:cNvGrpSpPr/>
          <p:nvPr userDrawn="1"/>
        </p:nvGrpSpPr>
        <p:grpSpPr>
          <a:xfrm>
            <a:off x="542284" y="2772296"/>
            <a:ext cx="3453651" cy="504056"/>
            <a:chOff x="689124" y="3037520"/>
            <a:chExt cx="2536408" cy="50405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4D4B168-C705-45F0-AFC2-25951EB44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3037520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9B23B1-959C-4A5C-8A51-5D056D27EEEB}"/>
                </a:ext>
              </a:extLst>
            </p:cNvPr>
            <p:cNvSpPr txBox="1"/>
            <p:nvPr/>
          </p:nvSpPr>
          <p:spPr>
            <a:xfrm>
              <a:off x="1055181" y="3151049"/>
              <a:ext cx="1804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문제점 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해결방안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2C83A7-4600-412F-ADB2-A9CF52691EE2}"/>
              </a:ext>
            </a:extLst>
          </p:cNvPr>
          <p:cNvGrpSpPr/>
          <p:nvPr userDrawn="1"/>
        </p:nvGrpSpPr>
        <p:grpSpPr>
          <a:xfrm>
            <a:off x="542284" y="1091399"/>
            <a:ext cx="3453651" cy="504056"/>
            <a:chOff x="689124" y="1849388"/>
            <a:chExt cx="2536408" cy="50405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C97BB0E-03BF-40F8-9944-452993C89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BA05F9-BE82-4300-AF0A-126940336F26}"/>
                </a:ext>
              </a:extLst>
            </p:cNvPr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Library &amp; Data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BA0642-2E3E-4CB5-BB96-B8F470CA131D}"/>
              </a:ext>
            </a:extLst>
          </p:cNvPr>
          <p:cNvGrpSpPr/>
          <p:nvPr userDrawn="1"/>
        </p:nvGrpSpPr>
        <p:grpSpPr>
          <a:xfrm>
            <a:off x="542284" y="3332595"/>
            <a:ext cx="3453651" cy="504056"/>
            <a:chOff x="689124" y="1849388"/>
            <a:chExt cx="2536408" cy="50405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1BFD456-5BC4-417D-937D-C9B14BF1A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8A891-31BB-44CD-BEA4-EC69D692938B}"/>
                </a:ext>
              </a:extLst>
            </p:cNvPr>
            <p:cNvSpPr txBox="1"/>
            <p:nvPr/>
          </p:nvSpPr>
          <p:spPr>
            <a:xfrm>
              <a:off x="1019177" y="1962917"/>
              <a:ext cx="18763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434978"/>
      </p:ext>
    </p:extLst>
  </p:cSld>
  <p:clrMapOvr>
    <a:masterClrMapping/>
  </p:clrMapOvr>
  <p:transition spd="slow" advTm="25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라이브러리 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693CA3D-BB06-45C6-BF10-F1F7EADCE4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C0D1FF-F811-426B-A5F0-3FFB3BC2A3DC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0B9E1D-1A31-4786-BDA7-0B6E6EF32C1C}"/>
              </a:ext>
            </a:extLst>
          </p:cNvPr>
          <p:cNvSpPr/>
          <p:nvPr userDrawn="1"/>
        </p:nvSpPr>
        <p:spPr>
          <a:xfrm>
            <a:off x="1" y="0"/>
            <a:ext cx="9144000" cy="5715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23155"/>
      </p:ext>
    </p:extLst>
  </p:cSld>
  <p:clrMapOvr>
    <a:masterClrMapping/>
  </p:clrMapOvr>
  <p:transition spd="slow" advTm="25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라이브러리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0AB84FDA-7A3C-4D42-A3B1-59A8756C6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D5B762-C61F-416D-AB6C-68F2AF89BA7B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AFB29B-FD4A-475E-8246-AE44037B7DCE}"/>
              </a:ext>
            </a:extLst>
          </p:cNvPr>
          <p:cNvSpPr/>
          <p:nvPr userDrawn="1"/>
        </p:nvSpPr>
        <p:spPr>
          <a:xfrm>
            <a:off x="1" y="0"/>
            <a:ext cx="9144000" cy="5715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D2BABD-BAF3-47D6-B163-E5FB48323292}"/>
              </a:ext>
            </a:extLst>
          </p:cNvPr>
          <p:cNvGrpSpPr/>
          <p:nvPr userDrawn="1"/>
        </p:nvGrpSpPr>
        <p:grpSpPr>
          <a:xfrm>
            <a:off x="0" y="0"/>
            <a:ext cx="9144000" cy="486530"/>
            <a:chOff x="0" y="0"/>
            <a:chExt cx="9144000" cy="48653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FF2C6C-0129-4DAE-9FAA-914C80094886}"/>
                </a:ext>
              </a:extLst>
            </p:cNvPr>
            <p:cNvSpPr/>
            <p:nvPr userDrawn="1"/>
          </p:nvSpPr>
          <p:spPr>
            <a:xfrm>
              <a:off x="0" y="0"/>
              <a:ext cx="9144000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ACFFACD-AAAB-4ADB-9CE6-0CA8CDBE6B29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9088F07-03FF-4065-B03C-E39A4668C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FF4410-1F81-434D-9BF8-47EED379A072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Library &amp; Data</a:t>
                </a: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74C957-939E-46EA-8645-6B7B6EB368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284957"/>
      </p:ext>
    </p:extLst>
  </p:cSld>
  <p:clrMapOvr>
    <a:masterClrMapping/>
  </p:clrMapOvr>
  <p:transition spd="slow" advTm="25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A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FAB0719-634F-4599-9450-2CD22CA56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A24222-8B2B-4779-AA6F-71E1481074CE}"/>
              </a:ext>
            </a:extLst>
          </p:cNvPr>
          <p:cNvSpPr/>
          <p:nvPr userDrawn="1"/>
        </p:nvSpPr>
        <p:spPr>
          <a:xfrm>
            <a:off x="4329" y="-22820"/>
            <a:ext cx="9183347" cy="581076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77115"/>
      </p:ext>
    </p:extLst>
  </p:cSld>
  <p:clrMapOvr>
    <a:masterClrMapping/>
  </p:clrMapOvr>
  <p:transition spd="slow" advTm="25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A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FAB0719-634F-4599-9450-2CD22CA56F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20"/>
            <a:ext cx="9187676" cy="58107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C9A7F-8D3D-4443-91CE-EFA6E62E62C5}"/>
              </a:ext>
            </a:extLst>
          </p:cNvPr>
          <p:cNvSpPr/>
          <p:nvPr userDrawn="1"/>
        </p:nvSpPr>
        <p:spPr>
          <a:xfrm>
            <a:off x="4329" y="-22820"/>
            <a:ext cx="9183347" cy="58107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CB8C78-0A60-4824-91E0-375073FC7ABF}"/>
              </a:ext>
            </a:extLst>
          </p:cNvPr>
          <p:cNvSpPr/>
          <p:nvPr userDrawn="1"/>
        </p:nvSpPr>
        <p:spPr>
          <a:xfrm>
            <a:off x="-1" y="0"/>
            <a:ext cx="9183347" cy="48653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8000"/>
                </a:schemeClr>
              </a:gs>
              <a:gs pos="100000">
                <a:srgbClr val="002060">
                  <a:lumMod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B5C9A4-03BF-4B9C-A598-CE1F0025A732}"/>
              </a:ext>
            </a:extLst>
          </p:cNvPr>
          <p:cNvGrpSpPr/>
          <p:nvPr userDrawn="1"/>
        </p:nvGrpSpPr>
        <p:grpSpPr>
          <a:xfrm>
            <a:off x="107504" y="21232"/>
            <a:ext cx="2200703" cy="437342"/>
            <a:chOff x="689124" y="1849388"/>
            <a:chExt cx="2536408" cy="5040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5C4687E-82E8-4905-BB95-4542D6AD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24" y="1849388"/>
              <a:ext cx="2536408" cy="504056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90FA7-A3A2-4F5C-8C37-B6704890A098}"/>
                </a:ext>
              </a:extLst>
            </p:cNvPr>
            <p:cNvSpPr txBox="1"/>
            <p:nvPr/>
          </p:nvSpPr>
          <p:spPr>
            <a:xfrm>
              <a:off x="854150" y="1959526"/>
              <a:ext cx="2206355" cy="2837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Data preprocessing + EDA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FDF1DA6-0A0A-4213-B942-97610A720B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06" y="151941"/>
            <a:ext cx="1506290" cy="2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90152"/>
      </p:ext>
    </p:extLst>
  </p:cSld>
  <p:clrMapOvr>
    <a:masterClrMapping/>
  </p:clrMapOvr>
  <p:transition spd="slow" advTm="25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알고리즘 설명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6FDBD6-2239-408C-8055-F2374AF68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1"/>
            <a:ext cx="9143216" cy="5715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1B3C8-8DE9-4514-91B2-37D5CDF1B463}"/>
              </a:ext>
            </a:extLst>
          </p:cNvPr>
          <p:cNvSpPr/>
          <p:nvPr userDrawn="1"/>
        </p:nvSpPr>
        <p:spPr>
          <a:xfrm>
            <a:off x="784" y="-1"/>
            <a:ext cx="9143216" cy="5715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5D21E0-240A-4B40-8469-E07E8C3474EE}"/>
              </a:ext>
            </a:extLst>
          </p:cNvPr>
          <p:cNvGrpSpPr/>
          <p:nvPr userDrawn="1"/>
        </p:nvGrpSpPr>
        <p:grpSpPr>
          <a:xfrm>
            <a:off x="-1" y="0"/>
            <a:ext cx="9144001" cy="486530"/>
            <a:chOff x="-1" y="0"/>
            <a:chExt cx="9144001" cy="48653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CB8C78-0A60-4824-91E0-375073FC7ABF}"/>
                </a:ext>
              </a:extLst>
            </p:cNvPr>
            <p:cNvSpPr/>
            <p:nvPr userDrawn="1"/>
          </p:nvSpPr>
          <p:spPr>
            <a:xfrm>
              <a:off x="-1" y="0"/>
              <a:ext cx="9144001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9B5C9A4-03BF-4B9C-A598-CE1F0025A732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5C4687E-82E8-4905-BB95-4542D6ADA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990FA7-A3A2-4F5C-8C37-B6704890A098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Algorithm &amp; Modeling</a:t>
                </a: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FDF1DA6-0A0A-4213-B942-97610A720B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748896"/>
      </p:ext>
    </p:extLst>
  </p:cSld>
  <p:clrMapOvr>
    <a:masterClrMapping/>
  </p:clrMapOvr>
  <p:transition spd="slow" advTm="25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알고리즘 설명 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6FDBD6-2239-408C-8055-F2374AF68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1"/>
            <a:ext cx="9143216" cy="5715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1B3C8-8DE9-4514-91B2-37D5CDF1B463}"/>
              </a:ext>
            </a:extLst>
          </p:cNvPr>
          <p:cNvSpPr/>
          <p:nvPr userDrawn="1"/>
        </p:nvSpPr>
        <p:spPr>
          <a:xfrm>
            <a:off x="784" y="-1"/>
            <a:ext cx="9143216" cy="5715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73141"/>
      </p:ext>
    </p:extLst>
  </p:cSld>
  <p:clrMapOvr>
    <a:masterClrMapping/>
  </p:clrMapOvr>
  <p:transition spd="slow" advTm="25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83141"/>
      </p:ext>
    </p:extLst>
  </p:cSld>
  <p:clrMapOvr>
    <a:masterClrMapping/>
  </p:clrMapOvr>
  <p:transition spd="slow" advTm="25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해결방안 시작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F7F797F-63F4-4C63-ADF5-00F84BBB77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92" cy="57150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plastic"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9626F5-7049-4240-B81A-327A918F41E8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8D2715-9B51-450C-8D95-0181B5F9F804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44384"/>
      </p:ext>
    </p:extLst>
  </p:cSld>
  <p:clrMapOvr>
    <a:masterClrMapping/>
  </p:clrMapOvr>
  <p:transition spd="slow" advTm="25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해결방안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D42FDB1-2F4B-4FE7-AFDB-7BB7BC903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92" cy="5715000"/>
          </a:xfrm>
          <a:prstGeom prst="rect">
            <a:avLst/>
          </a:prstGeom>
          <a:scene3d>
            <a:camera prst="orthographicFront"/>
            <a:lightRig rig="chilly" dir="t"/>
          </a:scene3d>
          <a:sp3d prstMaterial="plastic"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6435F5-F6CB-4F2A-A1C2-10932B68271E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0000"/>
                </a:schemeClr>
              </a:gs>
              <a:gs pos="100000">
                <a:srgbClr val="7030A0">
                  <a:alpha val="57000"/>
                </a:srgbClr>
              </a:gs>
              <a:gs pos="42000">
                <a:srgbClr val="002060">
                  <a:alpha val="37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9D6E93-12A8-443F-AA1A-C3D3B6A37602}"/>
              </a:ext>
            </a:extLst>
          </p:cNvPr>
          <p:cNvSpPr/>
          <p:nvPr userDrawn="1"/>
        </p:nvSpPr>
        <p:spPr>
          <a:xfrm>
            <a:off x="0" y="0"/>
            <a:ext cx="9142492" cy="5715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EF81FA-0FEF-4BBD-B473-9EAA0A50DC2C}"/>
              </a:ext>
            </a:extLst>
          </p:cNvPr>
          <p:cNvGrpSpPr/>
          <p:nvPr userDrawn="1"/>
        </p:nvGrpSpPr>
        <p:grpSpPr>
          <a:xfrm>
            <a:off x="-1" y="0"/>
            <a:ext cx="9144001" cy="486530"/>
            <a:chOff x="-1" y="0"/>
            <a:chExt cx="9144001" cy="48653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75551B-DE69-4B4B-AF6B-7FE8F96FEAFD}"/>
                </a:ext>
              </a:extLst>
            </p:cNvPr>
            <p:cNvSpPr/>
            <p:nvPr userDrawn="1"/>
          </p:nvSpPr>
          <p:spPr>
            <a:xfrm>
              <a:off x="-1" y="0"/>
              <a:ext cx="9144001" cy="4865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8000"/>
                  </a:schemeClr>
                </a:gs>
                <a:gs pos="100000">
                  <a:srgbClr val="002060">
                    <a:lumMod val="8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24496AD-7900-4C40-ACA9-7857B536D105}"/>
                </a:ext>
              </a:extLst>
            </p:cNvPr>
            <p:cNvGrpSpPr/>
            <p:nvPr userDrawn="1"/>
          </p:nvGrpSpPr>
          <p:grpSpPr>
            <a:xfrm>
              <a:off x="107504" y="21232"/>
              <a:ext cx="2200703" cy="437342"/>
              <a:chOff x="689124" y="1849388"/>
              <a:chExt cx="2536408" cy="50405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F64734E-E211-49CD-BF6F-C5D432A85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124" y="1849388"/>
                <a:ext cx="2536408" cy="504056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E37BB6-1899-47AF-9F9E-D9BB8EAF47F0}"/>
                  </a:ext>
                </a:extLst>
              </p:cNvPr>
              <p:cNvSpPr txBox="1"/>
              <p:nvPr/>
            </p:nvSpPr>
            <p:spPr>
              <a:xfrm>
                <a:off x="854150" y="1959526"/>
                <a:ext cx="2206355" cy="28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문제점 </a:t>
                </a:r>
                <a:r>
                  <a:rPr lang="en-US" altLang="ko-KR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+ </a:t>
                </a:r>
                <a:r>
                  <a:rPr lang="ko-KR" altLang="en-US" sz="10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해결방안</a:t>
                </a:r>
                <a:endParaRPr lang="en-US" altLang="ko-KR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846A97-C829-4371-908B-A2465B8FBF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0406" y="151941"/>
              <a:ext cx="1506290" cy="211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517398"/>
      </p:ext>
    </p:extLst>
  </p:cSld>
  <p:clrMapOvr>
    <a:masterClrMapping/>
  </p:clrMapOvr>
  <p:transition spd="slow" advTm="25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60809"/>
      </p:ext>
    </p:extLst>
  </p:cSld>
  <p:clrMapOvr>
    <a:masterClrMapping/>
  </p:clrMapOvr>
  <p:transition spd="slow" advTm="25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49945"/>
      </p:ext>
    </p:extLst>
  </p:cSld>
  <p:clrMapOvr>
    <a:masterClrMapping/>
  </p:clrMapOvr>
  <p:transition spd="slow" advTm="25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90037"/>
      </p:ext>
    </p:extLst>
  </p:cSld>
  <p:clrMapOvr>
    <a:masterClrMapping/>
  </p:clrMapOvr>
  <p:transition spd="slow" advTm="25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40446"/>
      </p:ext>
    </p:extLst>
  </p:cSld>
  <p:clrMapOvr>
    <a:masterClrMapping/>
  </p:clrMapOvr>
  <p:transition spd="slow" advTm="25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96674"/>
      </p:ext>
    </p:extLst>
  </p:cSld>
  <p:clrMapOvr>
    <a:masterClrMapping/>
  </p:clrMapOvr>
  <p:transition spd="slow" advTm="25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10146"/>
      </p:ext>
    </p:extLst>
  </p:cSld>
  <p:clrMapOvr>
    <a:masterClrMapping/>
  </p:clrMapOvr>
  <p:transition spd="slow" advTm="25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85805"/>
      </p:ext>
    </p:extLst>
  </p:cSld>
  <p:clrMapOvr>
    <a:masterClrMapping/>
  </p:clrMapOvr>
  <p:transition spd="slow" advTm="25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6E600-2364-4D49-920A-C70BD6BBA6AC}" type="datetimeFigureOut">
              <a:rPr lang="ko-KR" altLang="en-US" smtClean="0"/>
              <a:t>2020-12-30(Wed)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8373-23C3-435F-984D-D73306DDE7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3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0" r:id="rId12"/>
    <p:sldLayoutId id="2147483661" r:id="rId13"/>
    <p:sldLayoutId id="2147483667" r:id="rId14"/>
    <p:sldLayoutId id="2147483666" r:id="rId15"/>
    <p:sldLayoutId id="2147483664" r:id="rId16"/>
    <p:sldLayoutId id="2147483660" r:id="rId17"/>
    <p:sldLayoutId id="2147483663" r:id="rId18"/>
    <p:sldLayoutId id="2147483665" r:id="rId19"/>
    <p:sldLayoutId id="2147483668" r:id="rId20"/>
    <p:sldLayoutId id="2147483669" r:id="rId21"/>
  </p:sldLayoutIdLst>
  <p:transition spd="slow" advTm="2500"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54232"/>
      </p:ext>
    </p:extLst>
  </p:cSld>
  <p:clrMapOvr>
    <a:masterClrMapping/>
  </p:clrMapOvr>
  <p:transition spd="slow" advTm="25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5B5859-D2B4-4751-B55D-D9DB1899E42D}"/>
              </a:ext>
            </a:extLst>
          </p:cNvPr>
          <p:cNvSpPr txBox="1"/>
          <p:nvPr/>
        </p:nvSpPr>
        <p:spPr>
          <a:xfrm>
            <a:off x="2483768" y="121196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7DC92A66-0D6C-4E78-8133-3F5291B03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904007"/>
              </p:ext>
            </p:extLst>
          </p:nvPr>
        </p:nvGraphicFramePr>
        <p:xfrm>
          <a:off x="921932" y="913284"/>
          <a:ext cx="7296472" cy="2088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740">
                  <a:extLst>
                    <a:ext uri="{9D8B030D-6E8A-4147-A177-3AD203B41FA5}">
                      <a16:colId xmlns:a16="http://schemas.microsoft.com/office/drawing/2014/main" val="434264071"/>
                    </a:ext>
                  </a:extLst>
                </a:gridCol>
                <a:gridCol w="6598732">
                  <a:extLst>
                    <a:ext uri="{9D8B030D-6E8A-4147-A177-3AD203B41FA5}">
                      <a16:colId xmlns:a16="http://schemas.microsoft.com/office/drawing/2014/main" val="1616149119"/>
                    </a:ext>
                  </a:extLst>
                </a:gridCol>
              </a:tblGrid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번호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682444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Ability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event_contents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16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진수 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07285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Right Click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 event_contents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Target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유닛 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97713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Event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가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Selection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일 때 플레이어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, event_contents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count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09916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공격정보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(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이벤트코드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5A0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의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Attack Target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별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count)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 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362360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게임 내 플레이어의 종족을 순서대로 맞춤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(P vs T, T vs Z, Z vs P)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01375"/>
                  </a:ext>
                </a:extLst>
              </a:tr>
            </a:tbl>
          </a:graphicData>
        </a:graphic>
      </p:graphicFrame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3DD9929E-00E0-479F-918D-CD35EE130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247248"/>
              </p:ext>
            </p:extLst>
          </p:nvPr>
        </p:nvGraphicFramePr>
        <p:xfrm>
          <a:off x="921932" y="3793604"/>
          <a:ext cx="7296472" cy="1368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740">
                  <a:extLst>
                    <a:ext uri="{9D8B030D-6E8A-4147-A177-3AD203B41FA5}">
                      <a16:colId xmlns:a16="http://schemas.microsoft.com/office/drawing/2014/main" val="434264071"/>
                    </a:ext>
                  </a:extLst>
                </a:gridCol>
                <a:gridCol w="6598732">
                  <a:extLst>
                    <a:ext uri="{9D8B030D-6E8A-4147-A177-3AD203B41FA5}">
                      <a16:colId xmlns:a16="http://schemas.microsoft.com/office/drawing/2014/main" val="1616149119"/>
                    </a:ext>
                  </a:extLst>
                </a:gridCol>
              </a:tblGrid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번호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682444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유닛 수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일꾼 수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07285"/>
                  </a:ext>
                </a:extLst>
              </a:tr>
              <a:tr h="3480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플레이어별 지상 유닛 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vs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공중 유닛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97713"/>
                  </a:ext>
                </a:extLst>
              </a:tr>
              <a:tr h="3240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유닛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건물 별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미네랄</a:t>
                      </a:r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가스 총량</a:t>
                      </a:r>
                      <a:endParaRPr lang="en-US" altLang="ko-KR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09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648718"/>
      </p:ext>
    </p:extLst>
  </p:cSld>
  <p:clrMapOvr>
    <a:masterClrMapping/>
  </p:clrMapOvr>
  <p:transition spd="slow" advTm="25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529410-B364-4113-8926-8EEF9970AE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1892476"/>
            <a:ext cx="8172400" cy="3701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63EC7-86CE-4A18-8A5F-1457F76BF3DF}"/>
              </a:ext>
            </a:extLst>
          </p:cNvPr>
          <p:cNvSpPr txBox="1"/>
          <p:nvPr/>
        </p:nvSpPr>
        <p:spPr>
          <a:xfrm>
            <a:off x="2483768" y="121196"/>
            <a:ext cx="216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Ability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E39229-68E7-4935-9A96-E45E55DCD6EF}"/>
              </a:ext>
            </a:extLst>
          </p:cNvPr>
          <p:cNvGrpSpPr/>
          <p:nvPr/>
        </p:nvGrpSpPr>
        <p:grpSpPr>
          <a:xfrm>
            <a:off x="3844843" y="707488"/>
            <a:ext cx="2058310" cy="994577"/>
            <a:chOff x="353450" y="2583003"/>
            <a:chExt cx="2058310" cy="9945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CD8813-92FE-4314-AFB2-CBB3C5FF2BA8}"/>
                </a:ext>
              </a:extLst>
            </p:cNvPr>
            <p:cNvSpPr/>
            <p:nvPr/>
          </p:nvSpPr>
          <p:spPr>
            <a:xfrm>
              <a:off x="353450" y="2583003"/>
              <a:ext cx="2058310" cy="99457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A3E5CE-D767-48F6-98E0-528AF06F3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601"/>
            <a:stretch/>
          </p:blipFill>
          <p:spPr>
            <a:xfrm>
              <a:off x="477730" y="2684247"/>
              <a:ext cx="1809750" cy="79208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6CB03-6208-4320-AAB2-9E8B655AC28A}"/>
              </a:ext>
            </a:extLst>
          </p:cNvPr>
          <p:cNvSpPr txBox="1"/>
          <p:nvPr/>
        </p:nvSpPr>
        <p:spPr>
          <a:xfrm>
            <a:off x="469853" y="707488"/>
            <a:ext cx="3382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Event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Ability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 때 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event_contents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223369135"/>
      </p:ext>
    </p:extLst>
  </p:cSld>
  <p:clrMapOvr>
    <a:masterClrMapping/>
  </p:clrMapOvr>
  <p:transition spd="slow" advTm="25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2B9F28-FD51-4B2B-9F59-804E4904DE20}"/>
              </a:ext>
            </a:extLst>
          </p:cNvPr>
          <p:cNvSpPr txBox="1"/>
          <p:nvPr/>
        </p:nvSpPr>
        <p:spPr>
          <a:xfrm>
            <a:off x="2483768" y="121196"/>
            <a:ext cx="2199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Ability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311F5E-B0B5-4AE2-A409-0D8182DE13DD}"/>
              </a:ext>
            </a:extLst>
          </p:cNvPr>
          <p:cNvGrpSpPr/>
          <p:nvPr/>
        </p:nvGrpSpPr>
        <p:grpSpPr>
          <a:xfrm>
            <a:off x="1835696" y="1345332"/>
            <a:ext cx="5472608" cy="3384376"/>
            <a:chOff x="1835696" y="1363205"/>
            <a:chExt cx="5472608" cy="338437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0B73E7-B5EA-41EE-A42F-D1DAD25728D8}"/>
                </a:ext>
              </a:extLst>
            </p:cNvPr>
            <p:cNvSpPr/>
            <p:nvPr/>
          </p:nvSpPr>
          <p:spPr>
            <a:xfrm>
              <a:off x="1835696" y="1363205"/>
              <a:ext cx="5472608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B08F570-6538-467E-B081-97B043E7E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493" y="1489347"/>
              <a:ext cx="5243014" cy="3132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0659929"/>
      </p:ext>
    </p:extLst>
  </p:cSld>
  <p:clrMapOvr>
    <a:masterClrMapping/>
  </p:clrMapOvr>
  <p:transition spd="slow" advTm="25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942FA5A-17D2-4458-9011-069D212917B6}"/>
              </a:ext>
            </a:extLst>
          </p:cNvPr>
          <p:cNvGrpSpPr/>
          <p:nvPr/>
        </p:nvGrpSpPr>
        <p:grpSpPr>
          <a:xfrm>
            <a:off x="2915816" y="697260"/>
            <a:ext cx="5904656" cy="4824536"/>
            <a:chOff x="1619672" y="697260"/>
            <a:chExt cx="5904656" cy="482453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25B7F90-BCB0-469C-A53A-7E17D84824F7}"/>
                </a:ext>
              </a:extLst>
            </p:cNvPr>
            <p:cNvSpPr/>
            <p:nvPr/>
          </p:nvSpPr>
          <p:spPr>
            <a:xfrm>
              <a:off x="1619672" y="697260"/>
              <a:ext cx="5904656" cy="482453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kern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+mn-cs"/>
                </a:rPr>
                <a:t>게임 내 플레이어의 종족을 순서대로 맞춤 </a:t>
              </a:r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CD6162-FDEE-4FB3-BDA8-CF5958AE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383" y="833897"/>
              <a:ext cx="5611234" cy="455126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6A1814-A753-4D5E-9B1B-0F6DD17F244E}"/>
              </a:ext>
            </a:extLst>
          </p:cNvPr>
          <p:cNvSpPr txBox="1"/>
          <p:nvPr/>
        </p:nvSpPr>
        <p:spPr>
          <a:xfrm>
            <a:off x="2483768" y="121196"/>
            <a:ext cx="1947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공격정보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259AD-6C67-4CB2-8B63-BD1B66EFB757}"/>
              </a:ext>
            </a:extLst>
          </p:cNvPr>
          <p:cNvGrpSpPr/>
          <p:nvPr/>
        </p:nvGrpSpPr>
        <p:grpSpPr>
          <a:xfrm>
            <a:off x="323528" y="2360211"/>
            <a:ext cx="2058310" cy="994577"/>
            <a:chOff x="353450" y="2583003"/>
            <a:chExt cx="2058310" cy="9945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DD7D10-6025-4679-AEE6-00A2E8C08D88}"/>
                </a:ext>
              </a:extLst>
            </p:cNvPr>
            <p:cNvSpPr/>
            <p:nvPr/>
          </p:nvSpPr>
          <p:spPr>
            <a:xfrm>
              <a:off x="353450" y="2583003"/>
              <a:ext cx="2058310" cy="99457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B0058BB-E493-414A-AC75-0B8AFBAB6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601"/>
            <a:stretch/>
          </p:blipFill>
          <p:spPr>
            <a:xfrm>
              <a:off x="477730" y="2684247"/>
              <a:ext cx="1809750" cy="792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9682061"/>
      </p:ext>
    </p:extLst>
  </p:cSld>
  <p:clrMapOvr>
    <a:masterClrMapping/>
  </p:clrMapOvr>
  <p:transition spd="slow" advTm="25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F4CDAF-9AB6-46FD-BEAF-EA8E6C935348}"/>
              </a:ext>
            </a:extLst>
          </p:cNvPr>
          <p:cNvGrpSpPr/>
          <p:nvPr/>
        </p:nvGrpSpPr>
        <p:grpSpPr>
          <a:xfrm>
            <a:off x="103721" y="872576"/>
            <a:ext cx="8936557" cy="1440160"/>
            <a:chOff x="103721" y="872576"/>
            <a:chExt cx="8936557" cy="14401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BE7EDB8-143F-4294-847D-DC312EA20811}"/>
                </a:ext>
              </a:extLst>
            </p:cNvPr>
            <p:cNvSpPr/>
            <p:nvPr/>
          </p:nvSpPr>
          <p:spPr>
            <a:xfrm>
              <a:off x="103721" y="872576"/>
              <a:ext cx="8936557" cy="144016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C85135C-8A4F-46F5-AE38-DC2277D4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68" y="985292"/>
              <a:ext cx="8708407" cy="1214728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CF1A20-7471-46B4-94BC-1615A2F24CB2}"/>
              </a:ext>
            </a:extLst>
          </p:cNvPr>
          <p:cNvGrpSpPr/>
          <p:nvPr/>
        </p:nvGrpSpPr>
        <p:grpSpPr>
          <a:xfrm>
            <a:off x="103721" y="2721002"/>
            <a:ext cx="8936557" cy="2440754"/>
            <a:chOff x="103721" y="2721002"/>
            <a:chExt cx="8936557" cy="24407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742618C-CAC8-4A84-B394-E1F0B4027C62}"/>
                </a:ext>
              </a:extLst>
            </p:cNvPr>
            <p:cNvSpPr/>
            <p:nvPr/>
          </p:nvSpPr>
          <p:spPr>
            <a:xfrm>
              <a:off x="103721" y="2721002"/>
              <a:ext cx="8936557" cy="244075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714282-55AE-4F8D-B49D-C8C78747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68" y="2829835"/>
              <a:ext cx="8708407" cy="222308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164BB33-282B-4A9E-966A-7B60FCEF0B0A}"/>
              </a:ext>
            </a:extLst>
          </p:cNvPr>
          <p:cNvSpPr txBox="1"/>
          <p:nvPr/>
        </p:nvSpPr>
        <p:spPr>
          <a:xfrm>
            <a:off x="2483768" y="121196"/>
            <a:ext cx="1985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공격정보</a:t>
            </a:r>
          </a:p>
        </p:txBody>
      </p:sp>
    </p:spTree>
    <p:extLst>
      <p:ext uri="{BB962C8B-B14F-4D97-AF65-F5344CB8AC3E}">
        <p14:creationId xmlns:p14="http://schemas.microsoft.com/office/powerpoint/2010/main" val="3165863286"/>
      </p:ext>
    </p:extLst>
  </p:cSld>
  <p:clrMapOvr>
    <a:masterClrMapping/>
  </p:clrMapOvr>
  <p:transition spd="slow" advTm="25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906F28-9E79-439F-B9B2-6618686AB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0" t="3103" b="45979"/>
          <a:stretch/>
        </p:blipFill>
        <p:spPr>
          <a:xfrm>
            <a:off x="5280581" y="1561356"/>
            <a:ext cx="1502398" cy="2016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65B2E-240C-4103-B7F3-5B74102258E0}"/>
              </a:ext>
            </a:extLst>
          </p:cNvPr>
          <p:cNvSpPr txBox="1"/>
          <p:nvPr/>
        </p:nvSpPr>
        <p:spPr>
          <a:xfrm>
            <a:off x="2483768" y="121196"/>
            <a:ext cx="3991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정형화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 플레이어의 종족을 순서대로 맞춤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32BC6F7-071A-4AC2-959D-1FE023938C43}"/>
              </a:ext>
            </a:extLst>
          </p:cNvPr>
          <p:cNvGrpSpPr/>
          <p:nvPr/>
        </p:nvGrpSpPr>
        <p:grpSpPr>
          <a:xfrm>
            <a:off x="559989" y="1795382"/>
            <a:ext cx="2378979" cy="3564398"/>
            <a:chOff x="1402105" y="1737041"/>
            <a:chExt cx="2378979" cy="356439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97F4A27-AC8B-4C8C-ADA8-B093C77468D2}"/>
                </a:ext>
              </a:extLst>
            </p:cNvPr>
            <p:cNvSpPr/>
            <p:nvPr/>
          </p:nvSpPr>
          <p:spPr>
            <a:xfrm>
              <a:off x="1402105" y="1737041"/>
              <a:ext cx="2378979" cy="356439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042EBA-9BC6-4F07-8BDA-B5D5F0A06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132" y="1842694"/>
              <a:ext cx="2110923" cy="335309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F738A6E-17B6-4576-A3FD-2ADB1DF6A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561356"/>
            <a:ext cx="1487626" cy="20162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B60961-E3E8-4CB1-AF43-0F60396B94F0}"/>
              </a:ext>
            </a:extLst>
          </p:cNvPr>
          <p:cNvSpPr txBox="1"/>
          <p:nvPr/>
        </p:nvSpPr>
        <p:spPr>
          <a:xfrm>
            <a:off x="559989" y="896118"/>
            <a:ext cx="37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플레이어의 종족을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  T  Z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순서로 맞춤</a:t>
            </a:r>
          </a:p>
        </p:txBody>
      </p:sp>
    </p:spTree>
    <p:extLst>
      <p:ext uri="{BB962C8B-B14F-4D97-AF65-F5344CB8AC3E}">
        <p14:creationId xmlns:p14="http://schemas.microsoft.com/office/powerpoint/2010/main" val="3867684651"/>
      </p:ext>
    </p:extLst>
  </p:cSld>
  <p:clrMapOvr>
    <a:masterClrMapping/>
  </p:clrMapOvr>
  <p:transition spd="slow" advTm="25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5FA1EC-369F-43E9-8DB8-B8D60831B636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321DC6-DE97-4274-9A06-028A13BD02D4}"/>
              </a:ext>
            </a:extLst>
          </p:cNvPr>
          <p:cNvGrpSpPr/>
          <p:nvPr/>
        </p:nvGrpSpPr>
        <p:grpSpPr>
          <a:xfrm>
            <a:off x="4732109" y="2628563"/>
            <a:ext cx="3940529" cy="2721731"/>
            <a:chOff x="513503" y="913284"/>
            <a:chExt cx="3940529" cy="272173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30AE9A7-909E-4686-97C6-EF3E902C52C0}"/>
                </a:ext>
              </a:extLst>
            </p:cNvPr>
            <p:cNvSpPr/>
            <p:nvPr/>
          </p:nvSpPr>
          <p:spPr>
            <a:xfrm>
              <a:off x="513503" y="913284"/>
              <a:ext cx="3940529" cy="2721731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7715632-EBA0-4E04-AFC5-1EA88B949CE8}"/>
                </a:ext>
              </a:extLst>
            </p:cNvPr>
            <p:cNvGrpSpPr/>
            <p:nvPr/>
          </p:nvGrpSpPr>
          <p:grpSpPr>
            <a:xfrm>
              <a:off x="1323773" y="1133177"/>
              <a:ext cx="2484276" cy="2270414"/>
              <a:chOff x="827584" y="1129308"/>
              <a:chExt cx="2484276" cy="227041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AE6CE73-8E4B-4F4C-BD05-4E1C3CF06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676" y="1129308"/>
                <a:ext cx="1656184" cy="165618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0488ACC-F944-472B-A35A-F45CC05B7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4971" y="2664336"/>
                <a:ext cx="1081450" cy="735386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97E9701-57B8-4D6A-BF75-B74CDC9AA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584" y="1444342"/>
                <a:ext cx="1008112" cy="1197134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E5DD21-28DA-4CA2-8470-C0D45773073F}"/>
              </a:ext>
            </a:extLst>
          </p:cNvPr>
          <p:cNvGrpSpPr/>
          <p:nvPr/>
        </p:nvGrpSpPr>
        <p:grpSpPr>
          <a:xfrm>
            <a:off x="471363" y="954817"/>
            <a:ext cx="3940529" cy="2721731"/>
            <a:chOff x="4728188" y="2776414"/>
            <a:chExt cx="3940529" cy="272173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5E60B00-7750-49C3-B361-97130E3AB07A}"/>
                </a:ext>
              </a:extLst>
            </p:cNvPr>
            <p:cNvSpPr/>
            <p:nvPr/>
          </p:nvSpPr>
          <p:spPr>
            <a:xfrm>
              <a:off x="4728188" y="2776414"/>
              <a:ext cx="3940529" cy="2721731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2F3B96B-3A1B-489A-B918-01433F9F362D}"/>
                </a:ext>
              </a:extLst>
            </p:cNvPr>
            <p:cNvGrpSpPr/>
            <p:nvPr/>
          </p:nvGrpSpPr>
          <p:grpSpPr>
            <a:xfrm>
              <a:off x="5488963" y="3285019"/>
              <a:ext cx="2418978" cy="1704519"/>
              <a:chOff x="5806219" y="3361556"/>
              <a:chExt cx="2418978" cy="170451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3E78E16C-6522-46F6-9963-2658C59F9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224" y="3361556"/>
                <a:ext cx="854968" cy="85496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FC0D3F2-7880-434B-9D35-C3A6194B7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6219" y="4014320"/>
                <a:ext cx="931412" cy="931412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07C5616-65D9-4319-84EC-6E6B786D8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3784" y="4134662"/>
                <a:ext cx="931413" cy="9314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29997893"/>
      </p:ext>
    </p:extLst>
  </p:cSld>
  <p:clrMapOvr>
    <a:masterClrMapping/>
  </p:clrMapOvr>
  <p:transition spd="slow" advTm="25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67B0A16-FB27-43B0-A879-6FC5BE72EFC0}"/>
              </a:ext>
            </a:extLst>
          </p:cNvPr>
          <p:cNvGrpSpPr/>
          <p:nvPr/>
        </p:nvGrpSpPr>
        <p:grpSpPr>
          <a:xfrm>
            <a:off x="2339752" y="1273324"/>
            <a:ext cx="4464496" cy="823860"/>
            <a:chOff x="107504" y="769268"/>
            <a:chExt cx="4464496" cy="82386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5F8149-55A9-4206-992F-130554CD07E3}"/>
                </a:ext>
              </a:extLst>
            </p:cNvPr>
            <p:cNvSpPr/>
            <p:nvPr/>
          </p:nvSpPr>
          <p:spPr>
            <a:xfrm>
              <a:off x="107504" y="769268"/>
              <a:ext cx="4464496" cy="82386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AA3EFC-1F3E-4AF8-8990-22939BFBF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76"/>
            <a:stretch/>
          </p:blipFill>
          <p:spPr>
            <a:xfrm>
              <a:off x="205967" y="848146"/>
              <a:ext cx="4267570" cy="666104"/>
            </a:xfrm>
            <a:prstGeom prst="rect">
              <a:avLst/>
            </a:prstGeom>
            <a:effectLst>
              <a:softEdge rad="0"/>
            </a:effec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496763-5EFA-429E-879E-69D0A74CEDE2}"/>
              </a:ext>
            </a:extLst>
          </p:cNvPr>
          <p:cNvGrpSpPr/>
          <p:nvPr/>
        </p:nvGrpSpPr>
        <p:grpSpPr>
          <a:xfrm>
            <a:off x="63147" y="2929508"/>
            <a:ext cx="9053855" cy="2219826"/>
            <a:chOff x="63147" y="2342574"/>
            <a:chExt cx="9053855" cy="221982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79E4A8-FEEB-4934-9EA0-C54A02C60D6D}"/>
                </a:ext>
              </a:extLst>
            </p:cNvPr>
            <p:cNvSpPr/>
            <p:nvPr/>
          </p:nvSpPr>
          <p:spPr>
            <a:xfrm>
              <a:off x="63147" y="2342574"/>
              <a:ext cx="9053855" cy="221982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4FC31F-23E0-4E08-8C7E-F8FB9455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61" y="2466528"/>
              <a:ext cx="8839625" cy="197191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4EC231-4DE5-490B-B389-D792FF0B25D7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</p:spTree>
    <p:extLst>
      <p:ext uri="{BB962C8B-B14F-4D97-AF65-F5344CB8AC3E}">
        <p14:creationId xmlns:p14="http://schemas.microsoft.com/office/powerpoint/2010/main" val="2971158492"/>
      </p:ext>
    </p:extLst>
  </p:cSld>
  <p:clrMapOvr>
    <a:masterClrMapping/>
  </p:clrMapOvr>
  <p:transition spd="slow" advTm="25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DA16BFB-E6B3-45C0-9DB2-2A741C909EB5}"/>
              </a:ext>
            </a:extLst>
          </p:cNvPr>
          <p:cNvGrpSpPr/>
          <p:nvPr/>
        </p:nvGrpSpPr>
        <p:grpSpPr>
          <a:xfrm>
            <a:off x="1871700" y="985292"/>
            <a:ext cx="5400600" cy="4104456"/>
            <a:chOff x="1835696" y="985292"/>
            <a:chExt cx="5400600" cy="41044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FFE40CE-4F3A-4461-84AB-EAB9431A2325}"/>
                </a:ext>
              </a:extLst>
            </p:cNvPr>
            <p:cNvSpPr/>
            <p:nvPr/>
          </p:nvSpPr>
          <p:spPr>
            <a:xfrm>
              <a:off x="1835696" y="985292"/>
              <a:ext cx="5400600" cy="410445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99CE2B-96AE-4915-B539-C9D4EF33E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433" y="1094420"/>
              <a:ext cx="5191125" cy="38862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DF04FF-F2F7-4DAA-B1A5-4E64F162C00B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</p:spTree>
    <p:extLst>
      <p:ext uri="{BB962C8B-B14F-4D97-AF65-F5344CB8AC3E}">
        <p14:creationId xmlns:p14="http://schemas.microsoft.com/office/powerpoint/2010/main" val="2644720998"/>
      </p:ext>
    </p:extLst>
  </p:cSld>
  <p:clrMapOvr>
    <a:masterClrMapping/>
  </p:clrMapOvr>
  <p:transition spd="slow" advTm="25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585D2A8-5E2C-48D0-A15E-3BD96066BB93}"/>
              </a:ext>
            </a:extLst>
          </p:cNvPr>
          <p:cNvGrpSpPr/>
          <p:nvPr/>
        </p:nvGrpSpPr>
        <p:grpSpPr>
          <a:xfrm>
            <a:off x="1763689" y="1231116"/>
            <a:ext cx="2016224" cy="3384376"/>
            <a:chOff x="971600" y="1231119"/>
            <a:chExt cx="2016224" cy="33843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06C5EB9-30EF-4A77-953B-0DF7C28ACCEF}"/>
                </a:ext>
              </a:extLst>
            </p:cNvPr>
            <p:cNvSpPr/>
            <p:nvPr/>
          </p:nvSpPr>
          <p:spPr>
            <a:xfrm>
              <a:off x="971600" y="1231119"/>
              <a:ext cx="2016224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F7F07D-DE9B-49C7-BF65-B5CFDBFBA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347" y="1343465"/>
              <a:ext cx="1778729" cy="315968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588B14-BCDE-4C14-A0EC-3E1A767709AA}"/>
              </a:ext>
            </a:extLst>
          </p:cNvPr>
          <p:cNvGrpSpPr/>
          <p:nvPr/>
        </p:nvGrpSpPr>
        <p:grpSpPr>
          <a:xfrm>
            <a:off x="4932040" y="1231117"/>
            <a:ext cx="2592286" cy="3384376"/>
            <a:chOff x="6156178" y="1489348"/>
            <a:chExt cx="2592286" cy="338437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9F7159-23D5-4868-BA61-46705EBD9CFA}"/>
                </a:ext>
              </a:extLst>
            </p:cNvPr>
            <p:cNvSpPr/>
            <p:nvPr/>
          </p:nvSpPr>
          <p:spPr>
            <a:xfrm>
              <a:off x="6156178" y="1489348"/>
              <a:ext cx="2592286" cy="338437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31430C0-AA5C-4737-BB2C-4D4DC1A5C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3" y="1601694"/>
              <a:ext cx="2304256" cy="315968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9003CE-9EA1-48EB-A0BC-94C4EF1ADEF3}"/>
              </a:ext>
            </a:extLst>
          </p:cNvPr>
          <p:cNvSpPr txBox="1"/>
          <p:nvPr/>
        </p:nvSpPr>
        <p:spPr>
          <a:xfrm>
            <a:off x="2483768" y="121196"/>
            <a:ext cx="216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일꾼 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 수 </a:t>
            </a:r>
          </a:p>
        </p:txBody>
      </p:sp>
    </p:spTree>
    <p:extLst>
      <p:ext uri="{BB962C8B-B14F-4D97-AF65-F5344CB8AC3E}">
        <p14:creationId xmlns:p14="http://schemas.microsoft.com/office/powerpoint/2010/main" val="1467596474"/>
      </p:ext>
    </p:extLst>
  </p:cSld>
  <p:clrMapOvr>
    <a:masterClrMapping/>
  </p:clrMapOvr>
  <p:transition spd="slow" advTm="25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62797"/>
      </p:ext>
    </p:extLst>
  </p:cSld>
  <p:clrMapOvr>
    <a:masterClrMapping/>
  </p:clrMapOvr>
  <p:transition spd="slow" advTm="25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60C5F5-82EB-455A-B28A-FE75F8138784}"/>
              </a:ext>
            </a:extLst>
          </p:cNvPr>
          <p:cNvGrpSpPr/>
          <p:nvPr/>
        </p:nvGrpSpPr>
        <p:grpSpPr>
          <a:xfrm>
            <a:off x="207547" y="682383"/>
            <a:ext cx="3940529" cy="1527045"/>
            <a:chOff x="207547" y="682383"/>
            <a:chExt cx="3940529" cy="15270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81E8F3-2CAA-4B99-8B1D-C12C40D92570}"/>
                </a:ext>
              </a:extLst>
            </p:cNvPr>
            <p:cNvSpPr txBox="1"/>
            <p:nvPr/>
          </p:nvSpPr>
          <p:spPr>
            <a:xfrm>
              <a:off x="1707169" y="682383"/>
              <a:ext cx="941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공중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C33CCE9-2BAD-4A07-9A77-9ECBFAAFBC59}"/>
                </a:ext>
              </a:extLst>
            </p:cNvPr>
            <p:cNvGrpSpPr/>
            <p:nvPr/>
          </p:nvGrpSpPr>
          <p:grpSpPr>
            <a:xfrm>
              <a:off x="207547" y="1006807"/>
              <a:ext cx="3940529" cy="1202621"/>
              <a:chOff x="207547" y="1073588"/>
              <a:chExt cx="3940529" cy="1202621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F485023-DDCF-48E5-BDAC-1F6DDF57B20D}"/>
                  </a:ext>
                </a:extLst>
              </p:cNvPr>
              <p:cNvSpPr/>
              <p:nvPr/>
            </p:nvSpPr>
            <p:spPr>
              <a:xfrm>
                <a:off x="207547" y="1073588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326CEAB-9202-4B1B-869C-CE5426586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957" y="1320312"/>
                <a:ext cx="685278" cy="68527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01B9FA3-24C7-4585-BC99-86F89BFBB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9810" y="1348075"/>
                <a:ext cx="935738" cy="72008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36D2641-5CA6-400D-A810-D488FF86A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51" y="1323297"/>
                <a:ext cx="747937" cy="747937"/>
              </a:xfrm>
              <a:prstGeom prst="rect">
                <a:avLst/>
              </a:prstGeom>
            </p:spPr>
          </p:pic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9813865-94C5-4776-8986-973C395D2612}"/>
              </a:ext>
            </a:extLst>
          </p:cNvPr>
          <p:cNvGrpSpPr/>
          <p:nvPr/>
        </p:nvGrpSpPr>
        <p:grpSpPr>
          <a:xfrm>
            <a:off x="4994107" y="682383"/>
            <a:ext cx="3940529" cy="1520145"/>
            <a:chOff x="4994107" y="682383"/>
            <a:chExt cx="3940529" cy="152014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E884D0-03B9-4DB5-841B-09D4EA1E8615}"/>
                </a:ext>
              </a:extLst>
            </p:cNvPr>
            <p:cNvSpPr txBox="1"/>
            <p:nvPr/>
          </p:nvSpPr>
          <p:spPr>
            <a:xfrm>
              <a:off x="6521627" y="682383"/>
              <a:ext cx="941283" cy="33855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910E22-0248-4F1F-A0E9-AFD53E17E507}"/>
                </a:ext>
              </a:extLst>
            </p:cNvPr>
            <p:cNvGrpSpPr/>
            <p:nvPr/>
          </p:nvGrpSpPr>
          <p:grpSpPr>
            <a:xfrm>
              <a:off x="4994107" y="999907"/>
              <a:ext cx="3940529" cy="1202621"/>
              <a:chOff x="4994107" y="1049885"/>
              <a:chExt cx="3940529" cy="1202621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4FB2341-93EA-48B4-A653-9B4EB2C357F4}"/>
                  </a:ext>
                </a:extLst>
              </p:cNvPr>
              <p:cNvSpPr/>
              <p:nvPr/>
            </p:nvSpPr>
            <p:spPr>
              <a:xfrm>
                <a:off x="4994107" y="1049885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2F047D1-429D-457D-A706-95D093811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2088" y="1302911"/>
                <a:ext cx="606383" cy="72008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D469BDB-625C-4380-8804-900ABA112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2230" y="1291750"/>
                <a:ext cx="1075354" cy="731241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53CF8C1-F3B9-4519-ABF0-E341586CB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8295" y="1297330"/>
                <a:ext cx="720080" cy="720080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85A685D-85A6-47F9-B7DA-40729F7526A3}"/>
              </a:ext>
            </a:extLst>
          </p:cNvPr>
          <p:cNvGrpSpPr/>
          <p:nvPr/>
        </p:nvGrpSpPr>
        <p:grpSpPr>
          <a:xfrm>
            <a:off x="207547" y="2288164"/>
            <a:ext cx="3940529" cy="1536304"/>
            <a:chOff x="207547" y="2375860"/>
            <a:chExt cx="3940529" cy="15363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5A5E68-43E7-464C-8FA9-630BEE16DEC8}"/>
                </a:ext>
              </a:extLst>
            </p:cNvPr>
            <p:cNvSpPr txBox="1"/>
            <p:nvPr/>
          </p:nvSpPr>
          <p:spPr>
            <a:xfrm>
              <a:off x="1197239" y="2375860"/>
              <a:ext cx="2101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공중 공격이 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A34232-59A3-4B15-8275-93F8DEB1DFEC}"/>
                </a:ext>
              </a:extLst>
            </p:cNvPr>
            <p:cNvGrpSpPr/>
            <p:nvPr/>
          </p:nvGrpSpPr>
          <p:grpSpPr>
            <a:xfrm>
              <a:off x="207547" y="2709543"/>
              <a:ext cx="3940529" cy="1202621"/>
              <a:chOff x="291954" y="2709543"/>
              <a:chExt cx="3940529" cy="1202621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BD2422B-3858-4988-864A-4255F1875CC5}"/>
                  </a:ext>
                </a:extLst>
              </p:cNvPr>
              <p:cNvSpPr/>
              <p:nvPr/>
            </p:nvSpPr>
            <p:spPr>
              <a:xfrm>
                <a:off x="291954" y="2709543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25C1660-1E80-421B-9134-66A52C4D1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2404" y="2950532"/>
                <a:ext cx="768743" cy="768743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6E7E1A3-658E-41B5-ABBF-C901F2678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654" y="3012892"/>
                <a:ext cx="542333" cy="644021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CC212C9-1C35-4405-941A-B7D4A2AAA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458" y="2917451"/>
                <a:ext cx="915172" cy="768744"/>
              </a:xfrm>
              <a:prstGeom prst="rect">
                <a:avLst/>
              </a:prstGeom>
            </p:spPr>
          </p:pic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5C16E7-6B83-461B-BF4E-48C7BD73AF5F}"/>
              </a:ext>
            </a:extLst>
          </p:cNvPr>
          <p:cNvGrpSpPr/>
          <p:nvPr/>
        </p:nvGrpSpPr>
        <p:grpSpPr>
          <a:xfrm>
            <a:off x="200331" y="4000818"/>
            <a:ext cx="3940529" cy="1506910"/>
            <a:chOff x="200331" y="4000818"/>
            <a:chExt cx="3940529" cy="15069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DEB5DB-1BEE-42B5-9C2F-25D0DB484CDA}"/>
                </a:ext>
              </a:extLst>
            </p:cNvPr>
            <p:cNvSpPr txBox="1"/>
            <p:nvPr/>
          </p:nvSpPr>
          <p:spPr>
            <a:xfrm>
              <a:off x="1197239" y="4000818"/>
              <a:ext cx="2101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공격이 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6ADBCBD-9A96-4BBE-8332-26FEB42A4C96}"/>
                </a:ext>
              </a:extLst>
            </p:cNvPr>
            <p:cNvGrpSpPr/>
            <p:nvPr/>
          </p:nvGrpSpPr>
          <p:grpSpPr>
            <a:xfrm>
              <a:off x="200331" y="4305107"/>
              <a:ext cx="3940529" cy="1202621"/>
              <a:chOff x="277904" y="4305107"/>
              <a:chExt cx="3940529" cy="1202621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E5997FCD-EF15-4EB3-83EC-43D366BEBAC8}"/>
                  </a:ext>
                </a:extLst>
              </p:cNvPr>
              <p:cNvSpPr/>
              <p:nvPr/>
            </p:nvSpPr>
            <p:spPr>
              <a:xfrm>
                <a:off x="277904" y="4305107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56D3B109-3CFE-4746-820C-C039D33BF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027" y="4487268"/>
                <a:ext cx="863636" cy="86363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C4525C02-FE77-4353-9BBF-179C558DF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5794" y="4580079"/>
                <a:ext cx="725311" cy="725311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F6683657-5F63-47D5-97E7-9C578882D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159" y="4563510"/>
                <a:ext cx="606383" cy="720080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77158B-B232-4079-BDAC-C9588D0E4405}"/>
              </a:ext>
            </a:extLst>
          </p:cNvPr>
          <p:cNvGrpSpPr/>
          <p:nvPr/>
        </p:nvGrpSpPr>
        <p:grpSpPr>
          <a:xfrm>
            <a:off x="5022003" y="3981648"/>
            <a:ext cx="3940529" cy="1538748"/>
            <a:chOff x="5022003" y="3981648"/>
            <a:chExt cx="3940529" cy="15387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87C55F-54FA-4C1D-8CE9-C6E2875164B8}"/>
                </a:ext>
              </a:extLst>
            </p:cNvPr>
            <p:cNvSpPr txBox="1"/>
            <p:nvPr/>
          </p:nvSpPr>
          <p:spPr>
            <a:xfrm>
              <a:off x="5853173" y="3981648"/>
              <a:ext cx="2278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지상 공격이 불가능한 유닛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64C8A5C-596C-491D-A389-4CD87AC64F42}"/>
                </a:ext>
              </a:extLst>
            </p:cNvPr>
            <p:cNvGrpSpPr/>
            <p:nvPr/>
          </p:nvGrpSpPr>
          <p:grpSpPr>
            <a:xfrm>
              <a:off x="5022003" y="4317775"/>
              <a:ext cx="3940529" cy="1202621"/>
              <a:chOff x="5087321" y="4317775"/>
              <a:chExt cx="3940529" cy="1202621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3B208AD-62AF-457C-98BC-3060786D2989}"/>
                  </a:ext>
                </a:extLst>
              </p:cNvPr>
              <p:cNvSpPr/>
              <p:nvPr/>
            </p:nvSpPr>
            <p:spPr>
              <a:xfrm>
                <a:off x="5087321" y="4317775"/>
                <a:ext cx="3940529" cy="1202621"/>
              </a:xfrm>
              <a:prstGeom prst="ellipse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A4BD018-C56F-4356-8070-347ACE911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6020" y="4505492"/>
                <a:ext cx="1165977" cy="87448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6DAE582F-919D-4F75-8B48-E41D4B261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825" y="4516965"/>
                <a:ext cx="804240" cy="804240"/>
              </a:xfrm>
              <a:prstGeom prst="rect">
                <a:avLst/>
              </a:prstGeom>
            </p:spPr>
          </p:pic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1A67DFD-EB16-4328-98A7-158AED519CC5}"/>
              </a:ext>
            </a:extLst>
          </p:cNvPr>
          <p:cNvGrpSpPr/>
          <p:nvPr/>
        </p:nvGrpSpPr>
        <p:grpSpPr>
          <a:xfrm>
            <a:off x="4994106" y="2281436"/>
            <a:ext cx="3940529" cy="1543032"/>
            <a:chOff x="4994106" y="2281436"/>
            <a:chExt cx="3940529" cy="154303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F60551C-4A91-4E23-846A-4306945BE033}"/>
                </a:ext>
              </a:extLst>
            </p:cNvPr>
            <p:cNvGrpSpPr/>
            <p:nvPr/>
          </p:nvGrpSpPr>
          <p:grpSpPr>
            <a:xfrm>
              <a:off x="4994106" y="2281436"/>
              <a:ext cx="3940529" cy="1543032"/>
              <a:chOff x="4994106" y="2369132"/>
              <a:chExt cx="3940529" cy="15430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6B7835-4DE7-4329-9493-155B389D1408}"/>
                  </a:ext>
                </a:extLst>
              </p:cNvPr>
              <p:cNvSpPr txBox="1"/>
              <p:nvPr/>
            </p:nvSpPr>
            <p:spPr>
              <a:xfrm>
                <a:off x="5918491" y="2369132"/>
                <a:ext cx="22781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공중 공격이 불가능한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76351FB-7731-4B48-9073-09925EC07EEC}"/>
                  </a:ext>
                </a:extLst>
              </p:cNvPr>
              <p:cNvGrpSpPr/>
              <p:nvPr/>
            </p:nvGrpSpPr>
            <p:grpSpPr>
              <a:xfrm>
                <a:off x="4994106" y="2709543"/>
                <a:ext cx="3940529" cy="1202621"/>
                <a:chOff x="5009261" y="2709543"/>
                <a:chExt cx="3940529" cy="1202621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933E2DFD-751C-4A2E-8229-B6A5E482D3E8}"/>
                    </a:ext>
                  </a:extLst>
                </p:cNvPr>
                <p:cNvSpPr/>
                <p:nvPr/>
              </p:nvSpPr>
              <p:spPr>
                <a:xfrm>
                  <a:off x="5009261" y="2709543"/>
                  <a:ext cx="3940529" cy="1202621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D183FB77-82E6-4DB5-BCAA-4E0D5564C04D}"/>
                    </a:ext>
                  </a:extLst>
                </p:cNvPr>
                <p:cNvGrpSpPr/>
                <p:nvPr/>
              </p:nvGrpSpPr>
              <p:grpSpPr>
                <a:xfrm>
                  <a:off x="6632229" y="2943856"/>
                  <a:ext cx="1823783" cy="731241"/>
                  <a:chOff x="6632229" y="2943856"/>
                  <a:chExt cx="1823783" cy="731241"/>
                </a:xfrm>
              </p:grpSpPr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7ED3E360-C524-45ED-8B24-E1B60DE71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0658" y="2943856"/>
                    <a:ext cx="1075354" cy="731241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4352EEF5-60B7-45DF-87CE-FB22120A51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32229" y="2943856"/>
                    <a:ext cx="720080" cy="72008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CFDC496-E68F-443D-BE56-20459EC7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4019" y="2887246"/>
              <a:ext cx="720080" cy="72008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D769E9D-08BB-404E-9F44-6A2A1CE29B6E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382940613"/>
      </p:ext>
    </p:extLst>
  </p:cSld>
  <p:clrMapOvr>
    <a:masterClrMapping/>
  </p:clrMapOvr>
  <p:transition spd="slow" advTm="25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D351A2-3289-488D-86FE-AAA5876A1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697260"/>
            <a:ext cx="1787204" cy="4873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5AD346-3FCC-4012-BC98-42FA18A154B2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1518052613"/>
      </p:ext>
    </p:extLst>
  </p:cSld>
  <p:clrMapOvr>
    <a:masterClrMapping/>
  </p:clrMapOvr>
  <p:transition spd="slow" advTm="25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CF36A7E-E565-4082-B615-AA6670AB9522}"/>
              </a:ext>
            </a:extLst>
          </p:cNvPr>
          <p:cNvGrpSpPr/>
          <p:nvPr/>
        </p:nvGrpSpPr>
        <p:grpSpPr>
          <a:xfrm>
            <a:off x="1835696" y="985292"/>
            <a:ext cx="5472608" cy="4104456"/>
            <a:chOff x="1835696" y="985292"/>
            <a:chExt cx="5472608" cy="41044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3ADB81A-1834-4A75-830D-0A3260D57A1D}"/>
                </a:ext>
              </a:extLst>
            </p:cNvPr>
            <p:cNvSpPr/>
            <p:nvPr/>
          </p:nvSpPr>
          <p:spPr>
            <a:xfrm>
              <a:off x="1835696" y="985292"/>
              <a:ext cx="5472608" cy="410445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9F72B0-7643-4F87-8C46-D6F5AD907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150" y="1132520"/>
              <a:ext cx="5219700" cy="3810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35071F2-3CA3-47E3-812F-CAC7F28D8307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2496195722"/>
      </p:ext>
    </p:extLst>
  </p:cSld>
  <p:clrMapOvr>
    <a:masterClrMapping/>
  </p:clrMapOvr>
  <p:transition spd="slow" advTm="25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69CD826-10E2-43C3-B3F3-ECAB2BFE5C93}"/>
              </a:ext>
            </a:extLst>
          </p:cNvPr>
          <p:cNvGrpSpPr/>
          <p:nvPr/>
        </p:nvGrpSpPr>
        <p:grpSpPr>
          <a:xfrm>
            <a:off x="107504" y="1345332"/>
            <a:ext cx="8928992" cy="3024336"/>
            <a:chOff x="107504" y="1849388"/>
            <a:chExt cx="8928992" cy="30243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B0D8328-4692-44C1-AADC-9664FFC9D9C2}"/>
                </a:ext>
              </a:extLst>
            </p:cNvPr>
            <p:cNvSpPr/>
            <p:nvPr/>
          </p:nvSpPr>
          <p:spPr>
            <a:xfrm>
              <a:off x="107504" y="1849388"/>
              <a:ext cx="8928992" cy="302433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7323E03-1EAA-43EA-B833-8ECD60B1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28" y="1993015"/>
              <a:ext cx="8639944" cy="273708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E23C244-17E9-4E5C-9E28-2BD4F0C980B0}"/>
              </a:ext>
            </a:extLst>
          </p:cNvPr>
          <p:cNvSpPr txBox="1"/>
          <p:nvPr/>
        </p:nvSpPr>
        <p:spPr>
          <a:xfrm>
            <a:off x="2483768" y="121196"/>
            <a:ext cx="32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플레이어별 지상 유닛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공중 유닛</a:t>
            </a:r>
          </a:p>
        </p:txBody>
      </p:sp>
    </p:spTree>
    <p:extLst>
      <p:ext uri="{BB962C8B-B14F-4D97-AF65-F5344CB8AC3E}">
        <p14:creationId xmlns:p14="http://schemas.microsoft.com/office/powerpoint/2010/main" val="280605021"/>
      </p:ext>
    </p:extLst>
  </p:cSld>
  <p:clrMapOvr>
    <a:masterClrMapping/>
  </p:clrMapOvr>
  <p:transition spd="slow" advTm="25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1F99F6-CF5A-4251-8CC7-B074F4425EA9}"/>
              </a:ext>
            </a:extLst>
          </p:cNvPr>
          <p:cNvGrpSpPr/>
          <p:nvPr/>
        </p:nvGrpSpPr>
        <p:grpSpPr>
          <a:xfrm>
            <a:off x="899592" y="1703700"/>
            <a:ext cx="3912806" cy="2493748"/>
            <a:chOff x="847816" y="1610625"/>
            <a:chExt cx="3912806" cy="249374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4D7EF6B-C087-4B01-AF72-DB801B7CA168}"/>
                </a:ext>
              </a:extLst>
            </p:cNvPr>
            <p:cNvSpPr/>
            <p:nvPr/>
          </p:nvSpPr>
          <p:spPr>
            <a:xfrm>
              <a:off x="847816" y="1610625"/>
              <a:ext cx="3912806" cy="2493748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ED1566-9657-4D5A-916C-1E2613D8D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360" y="2065411"/>
              <a:ext cx="3315718" cy="158417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C7B4C6-A182-42B8-9A8A-1EAE8B6E2F47}"/>
              </a:ext>
            </a:extLst>
          </p:cNvPr>
          <p:cNvGrpSpPr/>
          <p:nvPr/>
        </p:nvGrpSpPr>
        <p:grpSpPr>
          <a:xfrm>
            <a:off x="5449958" y="1616753"/>
            <a:ext cx="2736304" cy="2667643"/>
            <a:chOff x="5544110" y="1523678"/>
            <a:chExt cx="2736304" cy="266764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8F94E71-683B-496C-8BDE-03DC949289C4}"/>
                </a:ext>
              </a:extLst>
            </p:cNvPr>
            <p:cNvSpPr/>
            <p:nvPr/>
          </p:nvSpPr>
          <p:spPr>
            <a:xfrm>
              <a:off x="5544110" y="1523678"/>
              <a:ext cx="2736304" cy="2667643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764EBD-CA93-42EE-A8B8-6305857F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1805584"/>
              <a:ext cx="2088236" cy="208823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672924-2CE5-4478-80B6-3523619AFB72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1047793979"/>
      </p:ext>
    </p:extLst>
  </p:cSld>
  <p:clrMapOvr>
    <a:masterClrMapping/>
  </p:clrMapOvr>
  <p:transition spd="slow" advTm="25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5B50CB-9A9E-48D5-A456-20B106D278A4}"/>
              </a:ext>
            </a:extLst>
          </p:cNvPr>
          <p:cNvGrpSpPr/>
          <p:nvPr/>
        </p:nvGrpSpPr>
        <p:grpSpPr>
          <a:xfrm>
            <a:off x="106581" y="1129308"/>
            <a:ext cx="8928992" cy="1800201"/>
            <a:chOff x="107504" y="1129307"/>
            <a:chExt cx="8928992" cy="18002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BB2D37-0709-48FC-B71E-B0252AAEC551}"/>
                </a:ext>
              </a:extLst>
            </p:cNvPr>
            <p:cNvSpPr/>
            <p:nvPr/>
          </p:nvSpPr>
          <p:spPr>
            <a:xfrm>
              <a:off x="107504" y="1129307"/>
              <a:ext cx="8928992" cy="1800201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C1F60C3-C736-4CD8-B15B-06567FF0C5F6}"/>
                </a:ext>
              </a:extLst>
            </p:cNvPr>
            <p:cNvGrpSpPr/>
            <p:nvPr/>
          </p:nvGrpSpPr>
          <p:grpSpPr>
            <a:xfrm>
              <a:off x="207922" y="1233802"/>
              <a:ext cx="8728155" cy="1591209"/>
              <a:chOff x="94163" y="1267126"/>
              <a:chExt cx="8728155" cy="159120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B8B9CB9-D545-45D8-BA81-0070945FA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63" y="1267126"/>
                <a:ext cx="8726309" cy="78151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76EBF70-A639-41F2-9397-2D1EF0D709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25"/>
              <a:stretch/>
            </p:blipFill>
            <p:spPr>
              <a:xfrm>
                <a:off x="94163" y="2207877"/>
                <a:ext cx="8728155" cy="650458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0BFE84B-F570-4861-B908-90B6ABD98C96}"/>
              </a:ext>
            </a:extLst>
          </p:cNvPr>
          <p:cNvGrpSpPr/>
          <p:nvPr/>
        </p:nvGrpSpPr>
        <p:grpSpPr>
          <a:xfrm>
            <a:off x="117914" y="3505573"/>
            <a:ext cx="8928992" cy="1886010"/>
            <a:chOff x="117914" y="3505573"/>
            <a:chExt cx="8928992" cy="18860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D2251A5-8240-4F0E-9501-279FC4B91BDB}"/>
                </a:ext>
              </a:extLst>
            </p:cNvPr>
            <p:cNvSpPr/>
            <p:nvPr/>
          </p:nvSpPr>
          <p:spPr>
            <a:xfrm>
              <a:off x="117914" y="3505573"/>
              <a:ext cx="8928992" cy="188601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47FA15B-D084-4FC1-935C-20F80A480DC8}"/>
                </a:ext>
              </a:extLst>
            </p:cNvPr>
            <p:cNvGrpSpPr/>
            <p:nvPr/>
          </p:nvGrpSpPr>
          <p:grpSpPr>
            <a:xfrm>
              <a:off x="206999" y="3628471"/>
              <a:ext cx="8728204" cy="1640213"/>
              <a:chOff x="94163" y="3723799"/>
              <a:chExt cx="8728204" cy="164021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3E8D5DE-95B8-4041-82C4-693EF0DE16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971"/>
              <a:stretch/>
            </p:blipFill>
            <p:spPr>
              <a:xfrm>
                <a:off x="94163" y="3723799"/>
                <a:ext cx="8726310" cy="60547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14A9C32-96BE-4187-ACAF-836AF6E30C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15"/>
              <a:stretch/>
            </p:blipFill>
            <p:spPr>
              <a:xfrm>
                <a:off x="96058" y="4533494"/>
                <a:ext cx="8726309" cy="830518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EA673E9-BEBA-47BD-8D22-3302C58AB7FE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3342917952"/>
      </p:ext>
    </p:extLst>
  </p:cSld>
  <p:clrMapOvr>
    <a:masterClrMapping/>
  </p:clrMapOvr>
  <p:transition spd="slow" advTm="25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C7B82C1-2099-43EC-B210-3ED5A7B93787}"/>
              </a:ext>
            </a:extLst>
          </p:cNvPr>
          <p:cNvGrpSpPr/>
          <p:nvPr/>
        </p:nvGrpSpPr>
        <p:grpSpPr>
          <a:xfrm>
            <a:off x="683568" y="913284"/>
            <a:ext cx="7776864" cy="4248472"/>
            <a:chOff x="755576" y="769268"/>
            <a:chExt cx="777686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01D3476-2C3B-4D6F-93CA-E97D727A0558}"/>
                </a:ext>
              </a:extLst>
            </p:cNvPr>
            <p:cNvSpPr/>
            <p:nvPr/>
          </p:nvSpPr>
          <p:spPr>
            <a:xfrm>
              <a:off x="755576" y="769268"/>
              <a:ext cx="7776864" cy="424847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8167598-1334-4183-BCC4-D0512811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70" y="917066"/>
              <a:ext cx="7458075" cy="395287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736FC91-AA9B-41A1-8A63-062308E33C7D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3162837540"/>
      </p:ext>
    </p:extLst>
  </p:cSld>
  <p:clrMapOvr>
    <a:masterClrMapping/>
  </p:clrMapOvr>
  <p:transition spd="slow" advTm="25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D4BC82-433A-4213-8741-047700238D95}"/>
              </a:ext>
            </a:extLst>
          </p:cNvPr>
          <p:cNvGrpSpPr/>
          <p:nvPr/>
        </p:nvGrpSpPr>
        <p:grpSpPr>
          <a:xfrm>
            <a:off x="323528" y="625252"/>
            <a:ext cx="3888432" cy="2592288"/>
            <a:chOff x="323528" y="625252"/>
            <a:chExt cx="3888432" cy="25922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3E2BED-7B81-4626-8496-030E4FF5A3E2}"/>
                </a:ext>
              </a:extLst>
            </p:cNvPr>
            <p:cNvSpPr/>
            <p:nvPr/>
          </p:nvSpPr>
          <p:spPr>
            <a:xfrm>
              <a:off x="323528" y="625252"/>
              <a:ext cx="3888432" cy="259228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924961-4AB7-4853-948E-ADAE696E2FE8}"/>
                </a:ext>
              </a:extLst>
            </p:cNvPr>
            <p:cNvGrpSpPr/>
            <p:nvPr/>
          </p:nvGrpSpPr>
          <p:grpSpPr>
            <a:xfrm>
              <a:off x="441106" y="717973"/>
              <a:ext cx="3653275" cy="2406846"/>
              <a:chOff x="251520" y="697261"/>
              <a:chExt cx="3653275" cy="240684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1708840-1751-4727-BEEC-31EE48694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697261"/>
                <a:ext cx="1944216" cy="240684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2AAC9A-79D5-4C1E-B8FC-39F287624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9752" y="697261"/>
                <a:ext cx="1565043" cy="2406846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7C597C-F69C-4DB0-A6D2-DE992D943A38}"/>
              </a:ext>
            </a:extLst>
          </p:cNvPr>
          <p:cNvGrpSpPr/>
          <p:nvPr/>
        </p:nvGrpSpPr>
        <p:grpSpPr>
          <a:xfrm>
            <a:off x="4355976" y="2929508"/>
            <a:ext cx="4633557" cy="2664296"/>
            <a:chOff x="4330931" y="3001516"/>
            <a:chExt cx="4633557" cy="26642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474C78-CFD8-45FB-9639-BB75A194B9CB}"/>
                </a:ext>
              </a:extLst>
            </p:cNvPr>
            <p:cNvSpPr/>
            <p:nvPr/>
          </p:nvSpPr>
          <p:spPr>
            <a:xfrm>
              <a:off x="4330931" y="3001516"/>
              <a:ext cx="4633557" cy="266429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EC02A81-6BDC-47A9-A8BE-FC98DC99E1F1}"/>
                </a:ext>
              </a:extLst>
            </p:cNvPr>
            <p:cNvGrpSpPr/>
            <p:nvPr/>
          </p:nvGrpSpPr>
          <p:grpSpPr>
            <a:xfrm>
              <a:off x="4436921" y="3124819"/>
              <a:ext cx="4421575" cy="2425605"/>
              <a:chOff x="4149978" y="3104107"/>
              <a:chExt cx="4421575" cy="242560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253AB9F-170D-4F25-9B3A-90E7D9692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67269" y="3104107"/>
                <a:ext cx="2004284" cy="242560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950773D-E5A1-4A3E-8502-FF0F042D3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978" y="3104107"/>
                <a:ext cx="2265045" cy="2425605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0668B57-C67F-413E-82E5-6D824E692603}"/>
              </a:ext>
            </a:extLst>
          </p:cNvPr>
          <p:cNvSpPr txBox="1"/>
          <p:nvPr/>
        </p:nvSpPr>
        <p:spPr>
          <a:xfrm>
            <a:off x="2483768" y="121196"/>
            <a:ext cx="308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유닛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별 미네랄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총량</a:t>
            </a:r>
          </a:p>
        </p:txBody>
      </p:sp>
    </p:spTree>
    <p:extLst>
      <p:ext uri="{BB962C8B-B14F-4D97-AF65-F5344CB8AC3E}">
        <p14:creationId xmlns:p14="http://schemas.microsoft.com/office/powerpoint/2010/main" val="4093996700"/>
      </p:ext>
    </p:extLst>
  </p:cSld>
  <p:clrMapOvr>
    <a:masterClrMapping/>
  </p:clrMapOvr>
  <p:transition spd="slow" advTm="25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C92AF6-929A-4062-BC19-0D1A38EF3C7C}"/>
              </a:ext>
            </a:extLst>
          </p:cNvPr>
          <p:cNvSpPr txBox="1"/>
          <p:nvPr/>
        </p:nvSpPr>
        <p:spPr>
          <a:xfrm>
            <a:off x="2483768" y="121196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시도해본 것들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543A79-BB48-4DE3-B7DA-2605AC208B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3" t="20636" b="1"/>
          <a:stretch/>
        </p:blipFill>
        <p:spPr>
          <a:xfrm>
            <a:off x="4431780" y="3634667"/>
            <a:ext cx="219275" cy="167514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F704D0-675D-4622-B224-6C5C3B4968F9}"/>
              </a:ext>
            </a:extLst>
          </p:cNvPr>
          <p:cNvGrpSpPr/>
          <p:nvPr/>
        </p:nvGrpSpPr>
        <p:grpSpPr>
          <a:xfrm>
            <a:off x="899592" y="3460257"/>
            <a:ext cx="2968612" cy="1909350"/>
            <a:chOff x="545352" y="2788446"/>
            <a:chExt cx="2968612" cy="190935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1EB5BE7-44DC-4533-9359-74D6F8D916A5}"/>
                </a:ext>
              </a:extLst>
            </p:cNvPr>
            <p:cNvSpPr/>
            <p:nvPr/>
          </p:nvSpPr>
          <p:spPr>
            <a:xfrm>
              <a:off x="545352" y="2788446"/>
              <a:ext cx="2968612" cy="1909350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B9F3EB-F0C7-4E8B-9395-AA1379BE4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01" y="3326398"/>
              <a:ext cx="631274" cy="89285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0FD5002-CA5A-4A3A-8EB0-D99DA66CA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738" y="3238208"/>
              <a:ext cx="1190469" cy="89285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BC4620-E0CA-4F3A-BB38-A0FB0858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07" y="3449658"/>
              <a:ext cx="646331" cy="646331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0CD7AD3-9EF1-43D1-80FE-1BBCDEB39AE2}"/>
              </a:ext>
            </a:extLst>
          </p:cNvPr>
          <p:cNvGrpSpPr/>
          <p:nvPr/>
        </p:nvGrpSpPr>
        <p:grpSpPr>
          <a:xfrm>
            <a:off x="1236541" y="704171"/>
            <a:ext cx="6670917" cy="2182727"/>
            <a:chOff x="1082423" y="598823"/>
            <a:chExt cx="6670917" cy="21827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BD3873-3407-431A-ADA5-3248A8FF4136}"/>
                </a:ext>
              </a:extLst>
            </p:cNvPr>
            <p:cNvSpPr txBox="1"/>
            <p:nvPr/>
          </p:nvSpPr>
          <p:spPr>
            <a:xfrm>
              <a:off x="4089564" y="1563299"/>
              <a:ext cx="775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2400" b="1" dirty="0">
                  <a:ln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arcraft" panose="04020500000000000000" pitchFamily="82" charset="0"/>
                  <a:ea typeface="Kozuka Gothic Pro B" pitchFamily="34" charset="-128"/>
                </a:rPr>
                <a:t>vs</a:t>
              </a:r>
              <a:endParaRPr lang="en-US" altLang="ko-KR" sz="2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755C072-3504-4A08-AAAF-8FC41F2F2127}"/>
                </a:ext>
              </a:extLst>
            </p:cNvPr>
            <p:cNvGrpSpPr/>
            <p:nvPr/>
          </p:nvGrpSpPr>
          <p:grpSpPr>
            <a:xfrm>
              <a:off x="1082423" y="601204"/>
              <a:ext cx="2968612" cy="2180346"/>
              <a:chOff x="1082423" y="601204"/>
              <a:chExt cx="2968612" cy="218034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76F4A690-C0DF-4276-AAF7-C9E5FF8D9379}"/>
                  </a:ext>
                </a:extLst>
              </p:cNvPr>
              <p:cNvGrpSpPr/>
              <p:nvPr/>
            </p:nvGrpSpPr>
            <p:grpSpPr>
              <a:xfrm>
                <a:off x="1082423" y="872200"/>
                <a:ext cx="2968612" cy="1909350"/>
                <a:chOff x="3303431" y="2213855"/>
                <a:chExt cx="2968612" cy="1909350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4943D68-FC9A-43B8-BB3B-7507CF595F24}"/>
                    </a:ext>
                  </a:extLst>
                </p:cNvPr>
                <p:cNvSpPr/>
                <p:nvPr/>
              </p:nvSpPr>
              <p:spPr>
                <a:xfrm>
                  <a:off x="3303431" y="2213855"/>
                  <a:ext cx="2968612" cy="1909350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ABCE0651-BA67-4479-AC47-4892F1FD7392}"/>
                    </a:ext>
                  </a:extLst>
                </p:cNvPr>
                <p:cNvGrpSpPr/>
                <p:nvPr/>
              </p:nvGrpSpPr>
              <p:grpSpPr>
                <a:xfrm>
                  <a:off x="3790998" y="2281436"/>
                  <a:ext cx="1993478" cy="1554101"/>
                  <a:chOff x="637225" y="841276"/>
                  <a:chExt cx="1993478" cy="1554101"/>
                </a:xfrm>
              </p:grpSpPr>
              <p:pic>
                <p:nvPicPr>
                  <p:cNvPr id="4" name="그림 3">
                    <a:extLst>
                      <a:ext uri="{FF2B5EF4-FFF2-40B4-BE49-F238E27FC236}">
                        <a16:creationId xmlns:a16="http://schemas.microsoft.com/office/drawing/2014/main" id="{863772AE-A0F1-499B-854C-9A5AFBB2CF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0121" y="841276"/>
                    <a:ext cx="883456" cy="883456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id="{170FE672-49F4-4F4E-A05F-07DA52D7E9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91849" y="1422533"/>
                    <a:ext cx="938854" cy="938854"/>
                  </a:xfrm>
                  <a:prstGeom prst="rect">
                    <a:avLst/>
                  </a:prstGeom>
                </p:spPr>
              </p:pic>
              <p:pic>
                <p:nvPicPr>
                  <p:cNvPr id="8" name="그림 7">
                    <a:extLst>
                      <a:ext uri="{FF2B5EF4-FFF2-40B4-BE49-F238E27FC236}">
                        <a16:creationId xmlns:a16="http://schemas.microsoft.com/office/drawing/2014/main" id="{A3D297B3-365A-4D62-B1F8-7E904627BE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7225" y="1542926"/>
                    <a:ext cx="852451" cy="85245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E6A07E-162B-403F-87EA-B779C8C031F8}"/>
                  </a:ext>
                </a:extLst>
              </p:cNvPr>
              <p:cNvSpPr txBox="1"/>
              <p:nvPr/>
            </p:nvSpPr>
            <p:spPr>
              <a:xfrm>
                <a:off x="1894296" y="601204"/>
                <a:ext cx="13448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투명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B5B236E-02B3-466E-9A92-680DF675C1E3}"/>
                </a:ext>
              </a:extLst>
            </p:cNvPr>
            <p:cNvGrpSpPr/>
            <p:nvPr/>
          </p:nvGrpSpPr>
          <p:grpSpPr>
            <a:xfrm>
              <a:off x="4784728" y="598823"/>
              <a:ext cx="2968612" cy="2182727"/>
              <a:chOff x="5059772" y="595185"/>
              <a:chExt cx="2968612" cy="218272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9E55648-AC3D-4C02-A691-0A1CF0999CDB}"/>
                  </a:ext>
                </a:extLst>
              </p:cNvPr>
              <p:cNvGrpSpPr/>
              <p:nvPr/>
            </p:nvGrpSpPr>
            <p:grpSpPr>
              <a:xfrm>
                <a:off x="5059772" y="868562"/>
                <a:ext cx="2968612" cy="1909350"/>
                <a:chOff x="4656049" y="933331"/>
                <a:chExt cx="2968612" cy="190935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761CCF0-E3B0-4C5F-853C-C936EDD63D65}"/>
                    </a:ext>
                  </a:extLst>
                </p:cNvPr>
                <p:cNvSpPr/>
                <p:nvPr/>
              </p:nvSpPr>
              <p:spPr>
                <a:xfrm>
                  <a:off x="4656049" y="933331"/>
                  <a:ext cx="2968612" cy="1909350"/>
                </a:xfrm>
                <a:prstGeom prst="ellipse">
                  <a:avLst/>
                </a:prstGeom>
                <a:solidFill>
                  <a:schemeClr val="tx2">
                    <a:lumMod val="50000"/>
                    <a:alpha val="80000"/>
                  </a:scheme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DF48356B-7DD6-49F3-B275-31977D26CF50}"/>
                    </a:ext>
                  </a:extLst>
                </p:cNvPr>
                <p:cNvGrpSpPr/>
                <p:nvPr/>
              </p:nvGrpSpPr>
              <p:grpSpPr>
                <a:xfrm>
                  <a:off x="5075388" y="1198402"/>
                  <a:ext cx="2064070" cy="1444385"/>
                  <a:chOff x="6272043" y="997309"/>
                  <a:chExt cx="2064070" cy="1444385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0F0CA6DE-FCF4-4D61-9A44-F3BAB12967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72043" y="997309"/>
                    <a:ext cx="954742" cy="716056"/>
                  </a:xfrm>
                  <a:prstGeom prst="rect">
                    <a:avLst/>
                  </a:prstGeom>
                </p:spPr>
              </p:pic>
              <p:pic>
                <p:nvPicPr>
                  <p:cNvPr id="3" name="그림 2">
                    <a:extLst>
                      <a:ext uri="{FF2B5EF4-FFF2-40B4-BE49-F238E27FC236}">
                        <a16:creationId xmlns:a16="http://schemas.microsoft.com/office/drawing/2014/main" id="{C4A5B7E7-36F0-429A-B1F8-0BF30D50DC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6336" y="1184926"/>
                    <a:ext cx="739777" cy="608843"/>
                  </a:xfrm>
                  <a:prstGeom prst="rect">
                    <a:avLst/>
                  </a:prstGeom>
                </p:spPr>
              </p:pic>
              <p:pic>
                <p:nvPicPr>
                  <p:cNvPr id="10" name="그림 9">
                    <a:extLst>
                      <a:ext uri="{FF2B5EF4-FFF2-40B4-BE49-F238E27FC236}">
                        <a16:creationId xmlns:a16="http://schemas.microsoft.com/office/drawing/2014/main" id="{D6298601-9C23-4194-9365-4FBBDD8E8B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0316" y="1654170"/>
                    <a:ext cx="787524" cy="78752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A3B156-5489-4D0C-B4F8-CDC18C324717}"/>
                  </a:ext>
                </a:extLst>
              </p:cNvPr>
              <p:cNvSpPr txBox="1"/>
              <p:nvPr/>
            </p:nvSpPr>
            <p:spPr>
              <a:xfrm>
                <a:off x="5871646" y="595185"/>
                <a:ext cx="13448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투명 감지 유닛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F7B4246-4186-425A-B6EA-09BF37F96B4A}"/>
              </a:ext>
            </a:extLst>
          </p:cNvPr>
          <p:cNvSpPr txBox="1"/>
          <p:nvPr/>
        </p:nvSpPr>
        <p:spPr>
          <a:xfrm>
            <a:off x="1711465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마법 유닛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88DAD6-A3BA-4204-A27C-899086FAB2BF}"/>
              </a:ext>
            </a:extLst>
          </p:cNvPr>
          <p:cNvSpPr txBox="1"/>
          <p:nvPr/>
        </p:nvSpPr>
        <p:spPr>
          <a:xfrm>
            <a:off x="3868984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인구 수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0279B-6C27-4455-8143-ABC6FC38ABB3}"/>
              </a:ext>
            </a:extLst>
          </p:cNvPr>
          <p:cNvSpPr txBox="1"/>
          <p:nvPr/>
        </p:nvSpPr>
        <p:spPr>
          <a:xfrm>
            <a:off x="6086203" y="3195532"/>
            <a:ext cx="1344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 정보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17E5E30-6F2A-4A93-A370-865D44CEC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62" y="3579202"/>
            <a:ext cx="2054897" cy="179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06729"/>
      </p:ext>
    </p:extLst>
  </p:cSld>
  <p:clrMapOvr>
    <a:masterClrMapping/>
  </p:clrMapOvr>
  <p:transition spd="slow" advTm="25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89954-AC12-4829-A744-D2CEEF5AB7EF}"/>
              </a:ext>
            </a:extLst>
          </p:cNvPr>
          <p:cNvSpPr txBox="1"/>
          <p:nvPr/>
        </p:nvSpPr>
        <p:spPr>
          <a:xfrm>
            <a:off x="683568" y="1201316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Algorithm </a:t>
            </a:r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</a:p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824021169"/>
      </p:ext>
    </p:extLst>
  </p:cSld>
  <p:clrMapOvr>
    <a:masterClrMapping/>
  </p:clrMapOvr>
  <p:transition spd="slow" advTm="25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F73AE-3A5A-4A22-8F78-8D52C33A8088}"/>
              </a:ext>
            </a:extLst>
          </p:cNvPr>
          <p:cNvSpPr txBox="1"/>
          <p:nvPr/>
        </p:nvSpPr>
        <p:spPr>
          <a:xfrm>
            <a:off x="683568" y="120131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LIBRARY </a:t>
            </a:r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 </a:t>
            </a:r>
          </a:p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DATA</a:t>
            </a:r>
            <a:endParaRPr lang="en-US" altLang="ko-KR" sz="3600" b="1" dirty="0">
              <a:ln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069924"/>
      </p:ext>
    </p:extLst>
  </p:cSld>
  <p:clrMapOvr>
    <a:masterClrMapping/>
  </p:clrMapOvr>
  <p:transition spd="slow" advTm="25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AEDF92-D8EA-418D-83BC-234BC40D1409}"/>
              </a:ext>
            </a:extLst>
          </p:cNvPr>
          <p:cNvSpPr txBox="1"/>
          <p:nvPr/>
        </p:nvSpPr>
        <p:spPr>
          <a:xfrm>
            <a:off x="2483768" y="12119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앙상블이란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1C8AAE-1FEB-4985-83FE-15E55AA13152}"/>
              </a:ext>
            </a:extLst>
          </p:cNvPr>
          <p:cNvGrpSpPr/>
          <p:nvPr/>
        </p:nvGrpSpPr>
        <p:grpSpPr>
          <a:xfrm>
            <a:off x="1016395" y="1167059"/>
            <a:ext cx="7015786" cy="1065591"/>
            <a:chOff x="1016395" y="1167059"/>
            <a:chExt cx="7015786" cy="10655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C2CC20-ECB3-4F27-B9E4-A6147D31C44E}"/>
                </a:ext>
              </a:extLst>
            </p:cNvPr>
            <p:cNvSpPr txBox="1"/>
            <p:nvPr/>
          </p:nvSpPr>
          <p:spPr>
            <a:xfrm>
              <a:off x="1498585" y="1345912"/>
              <a:ext cx="61468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여러 개의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Classifier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생성하고 그 예측을 결합함으로써 </a:t>
              </a:r>
              <a:endPara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보다 정확한 최종 예측을 도출하는 기법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7CA26A-F430-40BF-859A-8923F82568A5}"/>
                </a:ext>
              </a:extLst>
            </p:cNvPr>
            <p:cNvSpPr txBox="1">
              <a:spLocks/>
            </p:cNvSpPr>
            <p:nvPr/>
          </p:nvSpPr>
          <p:spPr>
            <a:xfrm>
              <a:off x="1016395" y="1167059"/>
              <a:ext cx="386769" cy="357706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chemeClr val="accent5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4F0195-0807-4CCA-B209-AC61FCF66D48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7645415" y="1874946"/>
              <a:ext cx="386766" cy="357704"/>
            </a:xfrm>
            <a:custGeom>
              <a:avLst/>
              <a:gdLst/>
              <a:ahLst/>
              <a:cxnLst/>
              <a:rect l="l" t="t" r="r" b="b"/>
              <a:pathLst>
                <a:path w="127932" h="118319">
                  <a:moveTo>
                    <a:pt x="117086" y="0"/>
                  </a:moveTo>
                  <a:lnTo>
                    <a:pt x="127932" y="17255"/>
                  </a:lnTo>
                  <a:cubicBezTo>
                    <a:pt x="118894" y="21035"/>
                    <a:pt x="112238" y="26663"/>
                    <a:pt x="107966" y="34140"/>
                  </a:cubicBezTo>
                  <a:cubicBezTo>
                    <a:pt x="103693" y="41617"/>
                    <a:pt x="101310" y="52504"/>
                    <a:pt x="100817" y="66801"/>
                  </a:cubicBezTo>
                  <a:lnTo>
                    <a:pt x="123988" y="66801"/>
                  </a:lnTo>
                  <a:lnTo>
                    <a:pt x="123988" y="118319"/>
                  </a:lnTo>
                  <a:lnTo>
                    <a:pt x="76414" y="118319"/>
                  </a:lnTo>
                  <a:lnTo>
                    <a:pt x="76414" y="77647"/>
                  </a:lnTo>
                  <a:cubicBezTo>
                    <a:pt x="76414" y="55626"/>
                    <a:pt x="79043" y="39686"/>
                    <a:pt x="84302" y="29826"/>
                  </a:cubicBezTo>
                  <a:cubicBezTo>
                    <a:pt x="91204" y="16680"/>
                    <a:pt x="102132" y="6738"/>
                    <a:pt x="117086" y="0"/>
                  </a:cubicBezTo>
                  <a:close/>
                  <a:moveTo>
                    <a:pt x="40672" y="0"/>
                  </a:moveTo>
                  <a:lnTo>
                    <a:pt x="51518" y="17255"/>
                  </a:lnTo>
                  <a:cubicBezTo>
                    <a:pt x="42480" y="21035"/>
                    <a:pt x="35824" y="26663"/>
                    <a:pt x="31552" y="34140"/>
                  </a:cubicBezTo>
                  <a:cubicBezTo>
                    <a:pt x="27279" y="41617"/>
                    <a:pt x="24896" y="52504"/>
                    <a:pt x="24403" y="66801"/>
                  </a:cubicBezTo>
                  <a:lnTo>
                    <a:pt x="47574" y="66801"/>
                  </a:lnTo>
                  <a:lnTo>
                    <a:pt x="47574" y="118319"/>
                  </a:lnTo>
                  <a:lnTo>
                    <a:pt x="0" y="118319"/>
                  </a:lnTo>
                  <a:lnTo>
                    <a:pt x="0" y="77647"/>
                  </a:lnTo>
                  <a:cubicBezTo>
                    <a:pt x="0" y="55626"/>
                    <a:pt x="2630" y="39686"/>
                    <a:pt x="7888" y="29826"/>
                  </a:cubicBezTo>
                  <a:cubicBezTo>
                    <a:pt x="14790" y="16680"/>
                    <a:pt x="25718" y="6738"/>
                    <a:pt x="406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endParaRPr lang="en-US" sz="4000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655974-F5A9-4088-818A-7A4DB1061358}"/>
              </a:ext>
            </a:extLst>
          </p:cNvPr>
          <p:cNvGrpSpPr/>
          <p:nvPr/>
        </p:nvGrpSpPr>
        <p:grpSpPr>
          <a:xfrm>
            <a:off x="2092149" y="2641476"/>
            <a:ext cx="4959702" cy="2851110"/>
            <a:chOff x="1008436" y="2329328"/>
            <a:chExt cx="5616624" cy="322874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ED1F62-24EA-402D-837A-9FC1CF8B5DCC}"/>
                </a:ext>
              </a:extLst>
            </p:cNvPr>
            <p:cNvSpPr/>
            <p:nvPr/>
          </p:nvSpPr>
          <p:spPr>
            <a:xfrm>
              <a:off x="1008436" y="2329328"/>
              <a:ext cx="5616624" cy="322874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0" name="Picture 6" descr="집단지성 – CUBE">
              <a:extLst>
                <a:ext uri="{FF2B5EF4-FFF2-40B4-BE49-F238E27FC236}">
                  <a16:creationId xmlns:a16="http://schemas.microsoft.com/office/drawing/2014/main" id="{2D0A0992-2616-4E7A-B92E-9D1B07679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999" y="2453221"/>
              <a:ext cx="5375498" cy="298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1598981"/>
      </p:ext>
    </p:extLst>
  </p:cSld>
  <p:clrMapOvr>
    <a:masterClrMapping/>
  </p:clrMapOvr>
  <p:transition spd="slow" advTm="25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524B4C5-F30B-426C-A55A-329C3EA12693}"/>
              </a:ext>
            </a:extLst>
          </p:cNvPr>
          <p:cNvGrpSpPr/>
          <p:nvPr/>
        </p:nvGrpSpPr>
        <p:grpSpPr>
          <a:xfrm>
            <a:off x="1871700" y="1849388"/>
            <a:ext cx="5400600" cy="3168352"/>
            <a:chOff x="1835696" y="2281436"/>
            <a:chExt cx="5400600" cy="316835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87DD609-F501-478D-9366-F6A35788934A}"/>
                </a:ext>
              </a:extLst>
            </p:cNvPr>
            <p:cNvSpPr/>
            <p:nvPr/>
          </p:nvSpPr>
          <p:spPr>
            <a:xfrm>
              <a:off x="1835696" y="2281436"/>
              <a:ext cx="5400600" cy="31683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9D5F92-A885-435B-8468-DD064E0BB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981" y="2424491"/>
              <a:ext cx="5108029" cy="288224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9219B64-2152-4283-8B98-DAF28E700B5D}"/>
              </a:ext>
            </a:extLst>
          </p:cNvPr>
          <p:cNvSpPr txBox="1"/>
          <p:nvPr/>
        </p:nvSpPr>
        <p:spPr>
          <a:xfrm>
            <a:off x="2483768" y="121196"/>
            <a:ext cx="1656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 알고리즘의 종류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632FF5-A54F-463E-8599-8B951C9BFB7E}"/>
              </a:ext>
            </a:extLst>
          </p:cNvPr>
          <p:cNvSpPr/>
          <p:nvPr/>
        </p:nvSpPr>
        <p:spPr>
          <a:xfrm>
            <a:off x="5508104" y="3505572"/>
            <a:ext cx="1440160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16749"/>
      </p:ext>
    </p:extLst>
  </p:cSld>
  <p:clrMapOvr>
    <a:masterClrMapping/>
  </p:clrMapOvr>
  <p:transition spd="slow" advTm="25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060538-CAD0-4DAB-9727-D5B814A0289F}"/>
              </a:ext>
            </a:extLst>
          </p:cNvPr>
          <p:cNvSpPr txBox="1"/>
          <p:nvPr/>
        </p:nvSpPr>
        <p:spPr>
          <a:xfrm>
            <a:off x="2483768" y="121196"/>
            <a:ext cx="1561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부스팅 알고리즘이란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619566-A7C3-4579-823C-4DADF65F05BE}"/>
              </a:ext>
            </a:extLst>
          </p:cNvPr>
          <p:cNvSpPr/>
          <p:nvPr/>
        </p:nvSpPr>
        <p:spPr>
          <a:xfrm>
            <a:off x="0" y="486530"/>
            <a:ext cx="9143215" cy="52284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61723A-1B98-4319-917C-C59EC065DB6B}"/>
              </a:ext>
            </a:extLst>
          </p:cNvPr>
          <p:cNvGrpSpPr/>
          <p:nvPr/>
        </p:nvGrpSpPr>
        <p:grpSpPr>
          <a:xfrm>
            <a:off x="107504" y="1201316"/>
            <a:ext cx="1368152" cy="1368152"/>
            <a:chOff x="107504" y="1201316"/>
            <a:chExt cx="1368152" cy="136815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21B813-0A56-49EC-9CA1-BF42C01E7CD6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492A829-2E00-4148-95F2-DD7FDA9C180F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9267087-E2A1-4BB5-9E62-519D7D1C39D2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D4866A-B56D-4F28-8966-A498BE3E3356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DDA004D-404C-4F20-8A70-18D497C1CEC8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C43C083-5559-44B2-846B-D3E987439306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BC05195-B898-48FD-BE72-F07E0B8765EC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4E2B40B-4ADB-4DED-BFCA-A9800BDC9FD6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8772012-8313-491F-AE24-CA36329E0A9C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DC764BC-3E2C-4DF9-8297-DF9E1B7A2ADE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AD74E20-B0BF-4203-B6D0-2DB6058508A1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8FA4B4A-4F89-438D-BDD8-B709F5233795}"/>
              </a:ext>
            </a:extLst>
          </p:cNvPr>
          <p:cNvSpPr txBox="1"/>
          <p:nvPr/>
        </p:nvSpPr>
        <p:spPr>
          <a:xfrm>
            <a:off x="139392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데이터 세트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2ACAE5-434D-43A7-9454-2948FD58EDBA}"/>
              </a:ext>
            </a:extLst>
          </p:cNvPr>
          <p:cNvSpPr txBox="1"/>
          <p:nvPr/>
        </p:nvSpPr>
        <p:spPr>
          <a:xfrm>
            <a:off x="1631092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1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DD7230-BB40-40F5-B81F-F0892E7E9352}"/>
              </a:ext>
            </a:extLst>
          </p:cNvPr>
          <p:cNvSpPr txBox="1"/>
          <p:nvPr/>
        </p:nvSpPr>
        <p:spPr>
          <a:xfrm>
            <a:off x="3118783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2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BDEEAE-943E-44EE-95C7-2BF1A004CD07}"/>
              </a:ext>
            </a:extLst>
          </p:cNvPr>
          <p:cNvSpPr txBox="1"/>
          <p:nvPr/>
        </p:nvSpPr>
        <p:spPr>
          <a:xfrm>
            <a:off x="4606474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3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3B5EB1-D9B8-430B-B3B7-8D7529D9740F}"/>
              </a:ext>
            </a:extLst>
          </p:cNvPr>
          <p:cNvSpPr txBox="1"/>
          <p:nvPr/>
        </p:nvSpPr>
        <p:spPr>
          <a:xfrm>
            <a:off x="6098174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4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936B4B-8040-45AC-B4D4-AB3B9279C489}"/>
              </a:ext>
            </a:extLst>
          </p:cNvPr>
          <p:cNvSpPr txBox="1"/>
          <p:nvPr/>
        </p:nvSpPr>
        <p:spPr>
          <a:xfrm>
            <a:off x="7589874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5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2F2678-2DC7-46DD-BB7D-7CC62E9A39A8}"/>
              </a:ext>
            </a:extLst>
          </p:cNvPr>
          <p:cNvGrpSpPr/>
          <p:nvPr/>
        </p:nvGrpSpPr>
        <p:grpSpPr>
          <a:xfrm>
            <a:off x="1590348" y="1192940"/>
            <a:ext cx="1368152" cy="1368152"/>
            <a:chOff x="107504" y="1201316"/>
            <a:chExt cx="1368152" cy="136815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688B92A-2ACB-4356-905A-25B3C3FEBF55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964D5FA-2468-4CC4-9A77-15BE488DD0DC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800A393-7D18-47F0-8174-8A2CD789FCD1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A068895-3368-4052-A474-52238C4D479A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8F10C83-74BD-4B75-9E70-94C3F4D7D390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EB7490F-457C-4A6E-B3A8-BCAACDE8E618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386AAB1-F1F2-4C5C-9F07-70368BE7CB14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95C26C-7E16-4D42-8C96-D2FBEFA5D0F8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B49FFB3-551C-4692-8265-EDDB0E565367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9972F26-EF34-4366-9472-45CE9B022EA8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9F29744-3B95-4EEC-A368-BB6EC1C71F40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BF039F9-EC0A-4F49-88B5-3838CF3A54AF}"/>
              </a:ext>
            </a:extLst>
          </p:cNvPr>
          <p:cNvGrpSpPr/>
          <p:nvPr/>
        </p:nvGrpSpPr>
        <p:grpSpPr>
          <a:xfrm>
            <a:off x="3073192" y="1184564"/>
            <a:ext cx="1368152" cy="1368152"/>
            <a:chOff x="107504" y="1201316"/>
            <a:chExt cx="1368152" cy="136815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6A7404A-164E-41FD-AE6A-04D1D4003F2A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E659160-0D22-4ABB-BD1B-170CD5FFB990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B61F510-3532-403D-A353-A299F09435E3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1F67014-F484-4C11-8100-B71940214C20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FC97345-4DF5-4C39-B5A1-3641D7039DE0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52F716D-F1BF-4BD7-8A29-60B8C73B8CF2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A868285-55C8-4CC0-96A3-16EDE72FCBC8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0EA061C-ED1F-4F25-8060-EB479265FC0D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45FD800-4D1A-47E1-9D32-C9A6634F343F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C796AB9-3DB0-4DFB-B7B6-77D282CA7B1D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CBA9291-B519-405D-80B4-AA807582D321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66EF750-608D-458E-93ED-65888A39CFB5}"/>
              </a:ext>
            </a:extLst>
          </p:cNvPr>
          <p:cNvGrpSpPr/>
          <p:nvPr/>
        </p:nvGrpSpPr>
        <p:grpSpPr>
          <a:xfrm>
            <a:off x="4556036" y="1176188"/>
            <a:ext cx="1368152" cy="1368152"/>
            <a:chOff x="107504" y="1201316"/>
            <a:chExt cx="1368152" cy="136815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BDDDED8-2324-4B6B-BA79-E64BCCE2D35A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BAA674B-7033-49F8-9431-C3B52291EEAE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842FB99-0445-493D-B3A4-63006FB87FBB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2E1313B-4B3E-438D-B693-B55E4A1EAE71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1295734-97DC-4C34-8DA8-F130EDF9F572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722DD40-230E-43CA-9DA5-5353964C7D60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606D5ED-DE63-40A2-A514-49F42780BDFD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5791FD6-2621-488C-8C40-E93EDF583748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BA1B11-BCBC-4E13-9148-C28DE47B3E5F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BABBDC0-67FB-4F46-88C6-D810AACF52BA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7BC2983-B6E8-4C46-98A6-333547E20B6A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CDB56E8-8BC5-481D-B122-0BE60DB51FE7}"/>
              </a:ext>
            </a:extLst>
          </p:cNvPr>
          <p:cNvGrpSpPr/>
          <p:nvPr/>
        </p:nvGrpSpPr>
        <p:grpSpPr>
          <a:xfrm>
            <a:off x="6038880" y="1167812"/>
            <a:ext cx="1368152" cy="1368152"/>
            <a:chOff x="107504" y="1201316"/>
            <a:chExt cx="1368152" cy="136815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0309CC-29E6-4AF2-B851-B4A83C54DF29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7FF88E4-09A1-4A3D-A998-24AD43D4B3E3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144CFD7-C3C9-4BF6-A5ED-D29EFA4AC872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910E6C9-3F28-4443-855B-C82D5DCE647B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CE1775-860C-47E5-908C-DF024D15E755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2E7D5FD-522F-462A-AF6E-F94E866D8EBA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A3454C6-6A6E-49EB-A080-899554C523C9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D362EBE-F753-4205-851B-3B3D68C21279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9102A30-DB07-4C33-A9BC-61D46118E5E8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00F10BEF-0D17-45D3-85E5-CAC6A61278DE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B8A33F5-EA7C-4BBA-88EA-2B188E3311AE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BC5CF60-7CC5-4EE0-8F9B-5230616FA14D}"/>
              </a:ext>
            </a:extLst>
          </p:cNvPr>
          <p:cNvGrpSpPr/>
          <p:nvPr/>
        </p:nvGrpSpPr>
        <p:grpSpPr>
          <a:xfrm>
            <a:off x="7521724" y="1159436"/>
            <a:ext cx="1368152" cy="1368152"/>
            <a:chOff x="107504" y="1201316"/>
            <a:chExt cx="1368152" cy="1368152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6C5ACFA-F5C5-4412-8C90-1C24BBDC9347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C5D1700-78E0-4620-8BAA-D32CCC3439A6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9206861-BD6B-4D89-B23E-23D5D09A0DEB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D7147DE-EAC5-4237-B1C1-AB841150F075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045C920-5C50-4882-8F8F-3F1741E07095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568B547-5A8F-4447-9138-949479C66873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38DE68DD-BC0F-4C08-98A3-DC8276646C47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37B0196-1110-4FCD-9B75-50A788E875FD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FE72ED59-0945-4F94-96E2-1EE3BB232ED5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8BECCFA-C4A1-4C86-8AC7-705FA0F0A1F6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65E2F3B-5183-4934-86FA-75FA04F19169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F9D30D0-AADC-4E1D-B57E-7D4961456204}"/>
              </a:ext>
            </a:extLst>
          </p:cNvPr>
          <p:cNvCxnSpPr>
            <a:cxnSpLocks/>
          </p:cNvCxnSpPr>
          <p:nvPr/>
        </p:nvCxnSpPr>
        <p:spPr>
          <a:xfrm>
            <a:off x="1913847" y="1057300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C65B163-9C0B-4AA4-8CF7-E8D242FD3A1E}"/>
              </a:ext>
            </a:extLst>
          </p:cNvPr>
          <p:cNvCxnSpPr>
            <a:cxnSpLocks/>
          </p:cNvCxnSpPr>
          <p:nvPr/>
        </p:nvCxnSpPr>
        <p:spPr>
          <a:xfrm>
            <a:off x="5576898" y="1057300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E967508-E81E-41AC-AD82-A162BB9C44B1}"/>
              </a:ext>
            </a:extLst>
          </p:cNvPr>
          <p:cNvCxnSpPr>
            <a:cxnSpLocks/>
          </p:cNvCxnSpPr>
          <p:nvPr/>
        </p:nvCxnSpPr>
        <p:spPr>
          <a:xfrm flipH="1">
            <a:off x="7439648" y="1808600"/>
            <a:ext cx="15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E579DA7C-2D35-458F-8D29-7A254CA1888F}"/>
              </a:ext>
            </a:extLst>
          </p:cNvPr>
          <p:cNvSpPr txBox="1"/>
          <p:nvPr/>
        </p:nvSpPr>
        <p:spPr>
          <a:xfrm>
            <a:off x="1305052" y="682454"/>
            <a:ext cx="976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D2A299B-CEA6-4435-8019-31E0D233CEEB}"/>
              </a:ext>
            </a:extLst>
          </p:cNvPr>
          <p:cNvCxnSpPr>
            <a:cxnSpLocks/>
          </p:cNvCxnSpPr>
          <p:nvPr/>
        </p:nvCxnSpPr>
        <p:spPr>
          <a:xfrm>
            <a:off x="1763688" y="913284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F1B9560-5E50-4191-9CBD-09A060E29E88}"/>
              </a:ext>
            </a:extLst>
          </p:cNvPr>
          <p:cNvSpPr txBox="1"/>
          <p:nvPr/>
        </p:nvSpPr>
        <p:spPr>
          <a:xfrm>
            <a:off x="5291962" y="682454"/>
            <a:ext cx="976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2F396D2-D0B5-4F72-9D24-C01B994C15D7}"/>
              </a:ext>
            </a:extLst>
          </p:cNvPr>
          <p:cNvSpPr txBox="1"/>
          <p:nvPr/>
        </p:nvSpPr>
        <p:spPr>
          <a:xfrm>
            <a:off x="7666243" y="682454"/>
            <a:ext cx="976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2" name="오른쪽 중괄호 91">
            <a:extLst>
              <a:ext uri="{FF2B5EF4-FFF2-40B4-BE49-F238E27FC236}">
                <a16:creationId xmlns:a16="http://schemas.microsoft.com/office/drawing/2014/main" id="{992EF1E6-509B-41E9-8809-4870AF4DF76F}"/>
              </a:ext>
            </a:extLst>
          </p:cNvPr>
          <p:cNvSpPr/>
          <p:nvPr/>
        </p:nvSpPr>
        <p:spPr>
          <a:xfrm rot="5400000">
            <a:off x="4293638" y="-1157314"/>
            <a:ext cx="406461" cy="877873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31706AA-C29D-41FE-934D-7866543F5927}"/>
              </a:ext>
            </a:extLst>
          </p:cNvPr>
          <p:cNvGrpSpPr/>
          <p:nvPr/>
        </p:nvGrpSpPr>
        <p:grpSpPr>
          <a:xfrm>
            <a:off x="3808269" y="3590567"/>
            <a:ext cx="1368152" cy="1368152"/>
            <a:chOff x="107504" y="1201316"/>
            <a:chExt cx="1368152" cy="1368152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2C640CA-4577-4915-83FC-1457BF1BE7A6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B0D96282-5468-40B7-A602-D76CA011EBC1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95B78DF-EB4B-4212-85F1-68D1BAD192B3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6ACF1549-F12A-4536-89F6-8F7409AE4022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60FB840B-69F4-4CF6-A409-18C3C0509EA3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2F78A2C-2AC9-4847-8563-46B8DB967FDF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C2CC94-9968-4047-A480-6E54EE66D402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1F094BAC-0129-4B27-A824-A47368D002E3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12BCFFEF-E70F-4466-971D-E076043669E2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5FC8AEB-D9C1-4D5E-A316-F6C0F76D520B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FA6B6A10-9AC4-4B98-BB2C-C5D35AB8CFB8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4D6E91F8-07B6-40CF-85F5-0CC2B3BA67E2}"/>
              </a:ext>
            </a:extLst>
          </p:cNvPr>
          <p:cNvCxnSpPr>
            <a:cxnSpLocks/>
          </p:cNvCxnSpPr>
          <p:nvPr/>
        </p:nvCxnSpPr>
        <p:spPr>
          <a:xfrm flipH="1">
            <a:off x="3736879" y="4228540"/>
            <a:ext cx="15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5EEBF77F-ED85-4F37-9C6A-976796C99C61}"/>
              </a:ext>
            </a:extLst>
          </p:cNvPr>
          <p:cNvCxnSpPr>
            <a:cxnSpLocks/>
          </p:cNvCxnSpPr>
          <p:nvPr/>
        </p:nvCxnSpPr>
        <p:spPr>
          <a:xfrm>
            <a:off x="4150577" y="3453677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6700BA6E-0854-42E3-BF72-2A0EDDCB3DCA}"/>
              </a:ext>
            </a:extLst>
          </p:cNvPr>
          <p:cNvCxnSpPr>
            <a:cxnSpLocks/>
          </p:cNvCxnSpPr>
          <p:nvPr/>
        </p:nvCxnSpPr>
        <p:spPr>
          <a:xfrm>
            <a:off x="4820726" y="3453677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0A45254-31D5-4CED-9090-71D4B780E841}"/>
              </a:ext>
            </a:extLst>
          </p:cNvPr>
          <p:cNvSpPr txBox="1"/>
          <p:nvPr/>
        </p:nvSpPr>
        <p:spPr>
          <a:xfrm>
            <a:off x="3850804" y="5127318"/>
            <a:ext cx="129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1, 2, 3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결합한 예측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2C5EE61-8A4E-4F0F-A7F6-D76F33690D03}"/>
              </a:ext>
            </a:extLst>
          </p:cNvPr>
          <p:cNvCxnSpPr>
            <a:cxnSpLocks/>
          </p:cNvCxnSpPr>
          <p:nvPr/>
        </p:nvCxnSpPr>
        <p:spPr>
          <a:xfrm>
            <a:off x="5724128" y="913284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6923745F-18E5-4640-88FD-8980231CAAFA}"/>
              </a:ext>
            </a:extLst>
          </p:cNvPr>
          <p:cNvCxnSpPr>
            <a:cxnSpLocks/>
          </p:cNvCxnSpPr>
          <p:nvPr/>
        </p:nvCxnSpPr>
        <p:spPr>
          <a:xfrm>
            <a:off x="8131898" y="913284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248638"/>
      </p:ext>
    </p:extLst>
  </p:cSld>
  <p:clrMapOvr>
    <a:masterClrMapping/>
  </p:clrMapOvr>
  <p:transition spd="slow" advTm="25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85ED52-9EC8-4CD4-8945-2EF853CC4D47}"/>
              </a:ext>
            </a:extLst>
          </p:cNvPr>
          <p:cNvSpPr/>
          <p:nvPr/>
        </p:nvSpPr>
        <p:spPr>
          <a:xfrm>
            <a:off x="541720" y="3526129"/>
            <a:ext cx="3888432" cy="145617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6614A92-A747-407F-90BA-F89B02E7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39" y="3634707"/>
            <a:ext cx="3612795" cy="12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8FD593-A1EC-4F6D-9B9C-741BE023C739}"/>
              </a:ext>
            </a:extLst>
          </p:cNvPr>
          <p:cNvSpPr/>
          <p:nvPr/>
        </p:nvSpPr>
        <p:spPr>
          <a:xfrm>
            <a:off x="4713850" y="3526129"/>
            <a:ext cx="3888432" cy="145617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9A46BC4-1BF7-4FA5-8FDF-9CF904337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668" y="3637453"/>
            <a:ext cx="3612792" cy="123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5EC05C-3563-4AE3-9C59-A5D55C8D81E2}"/>
              </a:ext>
            </a:extLst>
          </p:cNvPr>
          <p:cNvSpPr/>
          <p:nvPr/>
        </p:nvSpPr>
        <p:spPr>
          <a:xfrm>
            <a:off x="541720" y="1101303"/>
            <a:ext cx="3888432" cy="21368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CECFB0-1773-45F8-951F-92F69A8A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0" y="1201316"/>
            <a:ext cx="3612795" cy="19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025A7AC-1C2B-4A28-9271-886A40E06CD2}"/>
              </a:ext>
            </a:extLst>
          </p:cNvPr>
          <p:cNvSpPr/>
          <p:nvPr/>
        </p:nvSpPr>
        <p:spPr>
          <a:xfrm>
            <a:off x="4854158" y="1629684"/>
            <a:ext cx="3612792" cy="10801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FBA5DF4-A5D8-4119-AEA1-6134A00E8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65" y="1740233"/>
            <a:ext cx="3400797" cy="8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DB8BD7-D494-42D6-8138-79195E1370EA}"/>
              </a:ext>
            </a:extLst>
          </p:cNvPr>
          <p:cNvSpPr txBox="1"/>
          <p:nvPr/>
        </p:nvSpPr>
        <p:spPr>
          <a:xfrm>
            <a:off x="2483768" y="121196"/>
            <a:ext cx="1335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CatBoost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LGBM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758391"/>
      </p:ext>
    </p:extLst>
  </p:cSld>
  <p:clrMapOvr>
    <a:masterClrMapping/>
  </p:clrMapOvr>
  <p:transition spd="slow" advTm="25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077721"/>
      </p:ext>
    </p:extLst>
  </p:cSld>
  <p:clrMapOvr>
    <a:masterClrMapping/>
  </p:clrMapOvr>
  <p:transition spd="slow" advTm="25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911602"/>
      </p:ext>
    </p:extLst>
  </p:cSld>
  <p:clrMapOvr>
    <a:masterClrMapping/>
  </p:clrMapOvr>
  <p:transition spd="slow" advTm="25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3A6662-EFE2-4AAE-A81D-A8494209F29D}"/>
              </a:ext>
            </a:extLst>
          </p:cNvPr>
          <p:cNvSpPr txBox="1"/>
          <p:nvPr/>
        </p:nvSpPr>
        <p:spPr>
          <a:xfrm>
            <a:off x="827584" y="1345332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4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문제점 </a:t>
            </a:r>
            <a:r>
              <a:rPr lang="en-US" altLang="ko-KR" sz="4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44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해결방안</a:t>
            </a:r>
            <a:endParaRPr lang="en-US" altLang="ko-KR" sz="4400" b="1" dirty="0">
              <a:ln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05916"/>
      </p:ext>
    </p:extLst>
  </p:cSld>
  <p:clrMapOvr>
    <a:masterClrMapping/>
  </p:clrMapOvr>
  <p:transition spd="slow" advTm="25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134248"/>
      </p:ext>
    </p:extLst>
  </p:cSld>
  <p:clrMapOvr>
    <a:masterClrMapping/>
  </p:clrMapOvr>
  <p:transition spd="slow" advTm="25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86000" y="2785492"/>
            <a:ext cx="4572000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“In the vastness of space and the immensity of time, it is my joy to share a planet and an epoch with Annie.“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-Carl </a:t>
            </a:r>
            <a:r>
              <a:rPr lang="en-US" altLang="ko-KR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sagan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6040" y="2241366"/>
            <a:ext cx="4014192" cy="400110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altLang="ko-KR" sz="2000" spc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THANK YOU</a:t>
            </a:r>
            <a:endParaRPr lang="ko-KR" altLang="en-US" sz="2000" spc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47764" y="2713484"/>
            <a:ext cx="424847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400307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9BF664DD-F769-4445-91BA-31DD9B63D4AA}"/>
              </a:ext>
            </a:extLst>
          </p:cNvPr>
          <p:cNvGrpSpPr/>
          <p:nvPr/>
        </p:nvGrpSpPr>
        <p:grpSpPr>
          <a:xfrm>
            <a:off x="107504" y="1201316"/>
            <a:ext cx="1368152" cy="1368152"/>
            <a:chOff x="107504" y="1201316"/>
            <a:chExt cx="1368152" cy="136815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83BDA7C-63E7-4A2E-A29D-6BCA639724DB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023DB8-37D0-421D-BAAA-C87ECEFD3D58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F81B27E-D002-4E15-BDFC-CDA922CCB457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892FA9F-CAA4-46DD-98C2-CA0C59108746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7BDA771-6AD1-48AC-8DE7-5EBCEA9968FA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271339A-C27A-454B-919E-C39EC6C3C36B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73575E3-A730-4830-AB64-CABBF4838EB2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FDCAD9E-EC65-4583-9076-B266D5E868E0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B3503D-9F21-4219-A3A9-E732A2AB6E6B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F862A8E-E10D-42E3-B37A-5872B708AA26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87B1C82-E308-422A-8C7F-7302258E6907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F7C37CF7-600B-4B81-9208-0AB757BFE580}"/>
              </a:ext>
            </a:extLst>
          </p:cNvPr>
          <p:cNvSpPr txBox="1"/>
          <p:nvPr/>
        </p:nvSpPr>
        <p:spPr>
          <a:xfrm>
            <a:off x="139392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데이터 세트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2DE7462-2692-4C3F-927F-BFBD8959F998}"/>
              </a:ext>
            </a:extLst>
          </p:cNvPr>
          <p:cNvSpPr txBox="1"/>
          <p:nvPr/>
        </p:nvSpPr>
        <p:spPr>
          <a:xfrm>
            <a:off x="1631092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1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8C84A08-D1BA-4473-97B3-D4D6F7CC2015}"/>
              </a:ext>
            </a:extLst>
          </p:cNvPr>
          <p:cNvSpPr txBox="1"/>
          <p:nvPr/>
        </p:nvSpPr>
        <p:spPr>
          <a:xfrm>
            <a:off x="3118783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2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999CA86-8E3B-4CFF-A0C5-E14630CE118B}"/>
              </a:ext>
            </a:extLst>
          </p:cNvPr>
          <p:cNvSpPr txBox="1"/>
          <p:nvPr/>
        </p:nvSpPr>
        <p:spPr>
          <a:xfrm>
            <a:off x="4606474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3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419ABF9-29B3-4682-912E-493BB1245219}"/>
              </a:ext>
            </a:extLst>
          </p:cNvPr>
          <p:cNvSpPr txBox="1"/>
          <p:nvPr/>
        </p:nvSpPr>
        <p:spPr>
          <a:xfrm>
            <a:off x="6098174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4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D4573BB-1F54-492F-94A7-41063D7E1E1B}"/>
              </a:ext>
            </a:extLst>
          </p:cNvPr>
          <p:cNvSpPr txBox="1"/>
          <p:nvPr/>
        </p:nvSpPr>
        <p:spPr>
          <a:xfrm>
            <a:off x="7589874" y="2636097"/>
            <a:ext cx="1296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 5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D1B154CB-96C8-4C0E-A0A7-B7EB99DD807D}"/>
              </a:ext>
            </a:extLst>
          </p:cNvPr>
          <p:cNvGrpSpPr/>
          <p:nvPr/>
        </p:nvGrpSpPr>
        <p:grpSpPr>
          <a:xfrm>
            <a:off x="1590348" y="1192940"/>
            <a:ext cx="1368152" cy="1368152"/>
            <a:chOff x="107504" y="1201316"/>
            <a:chExt cx="1368152" cy="1368152"/>
          </a:xfrm>
        </p:grpSpPr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C7366EE-9FD1-4003-893B-E5A7D58B37C2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FF349667-22B2-4DEA-A9EB-560374437B9D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07D4B345-17E0-45FA-8779-72BBD670B2A3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9B00747A-1653-417F-AAA7-292F3E0D64A9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01741263-EFFC-40E8-B6DE-7A9C81C4E2FB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7D2A4CA1-CD57-456F-A5EE-75BB756C1520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77B9D1AD-D7C3-4B40-903D-697286A942B9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8E7A9063-C471-4E5D-9108-1E812C0C06E4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B64FADC3-6963-4135-A48F-E2CA5EBB3485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011155A8-65EC-4499-A1A5-99B56A31F9E8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C004F5A8-AFBE-4FB5-ADF3-72F4887B261D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AEA2F3D2-C59D-4725-8957-1DBA8E4FA3D4}"/>
              </a:ext>
            </a:extLst>
          </p:cNvPr>
          <p:cNvGrpSpPr/>
          <p:nvPr/>
        </p:nvGrpSpPr>
        <p:grpSpPr>
          <a:xfrm>
            <a:off x="3073192" y="1184564"/>
            <a:ext cx="1368152" cy="1368152"/>
            <a:chOff x="107504" y="1201316"/>
            <a:chExt cx="1368152" cy="1368152"/>
          </a:xfrm>
        </p:grpSpPr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976C693C-6435-40FD-ABFF-D944E394AA7A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11B2E08F-E8E8-4760-9334-5B1051C32E45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F0366BFB-1DF6-4072-B521-51CDEFCE077A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ADB72006-3577-452A-98CE-586F6FA6B846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42A140D8-8E85-474E-941F-7A02F37BC316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B5C86C2B-CD20-4F11-8EE4-047749018F51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66E33E05-515E-42A2-BAB2-40DDC215C6A3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5E3970B8-9F6B-41BF-A944-F3ED700ECAFD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16BE5B74-1065-4C74-AB1D-184D0490EFD5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3FB8D6DF-5994-4C33-887B-B4699925C77E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92C3BE51-70A4-423A-8798-49BE2D635667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BD2851F4-D180-4701-BBDC-96A7977B9230}"/>
              </a:ext>
            </a:extLst>
          </p:cNvPr>
          <p:cNvGrpSpPr/>
          <p:nvPr/>
        </p:nvGrpSpPr>
        <p:grpSpPr>
          <a:xfrm>
            <a:off x="4556036" y="1176188"/>
            <a:ext cx="1368152" cy="1368152"/>
            <a:chOff x="107504" y="1201316"/>
            <a:chExt cx="1368152" cy="1368152"/>
          </a:xfrm>
        </p:grpSpPr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004CAE6F-275D-472D-938D-1A2FA83C575F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40300958-5603-4207-B2AD-03DDF5203D86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D7630B91-4897-4500-981B-011DB83EB110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0D95D925-0912-45B5-A6FD-10FFE5EE89B0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71D1ED58-7DF5-4C07-AB94-176240B9ABC1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CFF9CCA9-87C1-4B46-9352-CA2742F52167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승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54E68EB6-EDEE-4BDC-B502-675F5408AF12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F29F8105-AC76-441C-A4CF-A5E88B7FBD8A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A9430CA6-9E1F-49F8-9A7E-29E0C67CEA97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68833D85-61E5-45D0-8584-10859E106772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B53B0FF0-6762-4ED1-B478-4581F34BFDAD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29E29C47-CC9A-405B-972F-94586E2F0EDE}"/>
              </a:ext>
            </a:extLst>
          </p:cNvPr>
          <p:cNvGrpSpPr/>
          <p:nvPr/>
        </p:nvGrpSpPr>
        <p:grpSpPr>
          <a:xfrm>
            <a:off x="6038880" y="1167812"/>
            <a:ext cx="1368152" cy="1368152"/>
            <a:chOff x="107504" y="1201316"/>
            <a:chExt cx="1368152" cy="1368152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70A04B41-972D-4E2F-B5FC-8210D8CC2AB7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9F56197C-8C15-4CD8-A1E8-3D16B1B49941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653898D9-D894-416B-9700-88F85B8B9978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91A9D3B6-4E74-42CE-A42E-DD32E8FCBDD4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636A9672-99E9-478A-BE54-8868B3D4AA4D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0A0C1DD7-628E-4CC3-B403-86D1FFAB5C4C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DA272A3E-EA53-482A-ABC5-5AC1C1CB9ED9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878B4982-4672-4BE8-9B0C-0A8F3EED4B6F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914D3969-8579-4967-B4BF-846A0AFDC287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7B2968CE-E95B-49E8-B0FD-0675A7C7C44F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B120FE83-04B5-49AF-911A-3B19C591BC9C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BDC1B3EA-3354-40CD-A9CF-B06D617D91DF}"/>
              </a:ext>
            </a:extLst>
          </p:cNvPr>
          <p:cNvGrpSpPr/>
          <p:nvPr/>
        </p:nvGrpSpPr>
        <p:grpSpPr>
          <a:xfrm>
            <a:off x="7521724" y="1159436"/>
            <a:ext cx="1368152" cy="1368152"/>
            <a:chOff x="107504" y="1201316"/>
            <a:chExt cx="1368152" cy="1368152"/>
          </a:xfrm>
        </p:grpSpPr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B02B27A5-2669-4DE8-B80C-9F3B89667FAD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CCD25722-E262-46C2-BB88-948B2C547D27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7B3C2E98-16DA-4737-92C3-4B40627B3BF1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패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F37DB260-6A1F-45DA-BB22-D66163320CA7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4528CB0D-5655-41D5-BCCE-59F4737A91AD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B02725CE-6325-4247-A414-A725884B3746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4B65D0B1-0735-4560-8E8E-92D22D09A9A6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FEBCA621-B3F6-46A3-B05D-7621DF1F8814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000DF0DE-9DC0-48FA-8D7F-805B969852DC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D367C8E0-DD17-44E6-A9D8-E494DDB73DF5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패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74B106F4-E053-4AC6-B464-DCC7052FFF36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승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F2BE3025-E33B-4C1A-8C74-4D642D3E0519}"/>
              </a:ext>
            </a:extLst>
          </p:cNvPr>
          <p:cNvCxnSpPr>
            <a:cxnSpLocks/>
          </p:cNvCxnSpPr>
          <p:nvPr/>
        </p:nvCxnSpPr>
        <p:spPr>
          <a:xfrm>
            <a:off x="1913847" y="1057300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직선 연결선 303">
            <a:extLst>
              <a:ext uri="{FF2B5EF4-FFF2-40B4-BE49-F238E27FC236}">
                <a16:creationId xmlns:a16="http://schemas.microsoft.com/office/drawing/2014/main" id="{C5959584-C09E-4652-B31C-3D24206E72DB}"/>
              </a:ext>
            </a:extLst>
          </p:cNvPr>
          <p:cNvCxnSpPr>
            <a:cxnSpLocks/>
          </p:cNvCxnSpPr>
          <p:nvPr/>
        </p:nvCxnSpPr>
        <p:spPr>
          <a:xfrm>
            <a:off x="5576898" y="1057300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1581613D-D9F0-4AD9-BCE9-E4F96DA58468}"/>
              </a:ext>
            </a:extLst>
          </p:cNvPr>
          <p:cNvCxnSpPr>
            <a:cxnSpLocks/>
          </p:cNvCxnSpPr>
          <p:nvPr/>
        </p:nvCxnSpPr>
        <p:spPr>
          <a:xfrm flipH="1">
            <a:off x="7439648" y="1808600"/>
            <a:ext cx="15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D3B12BE2-E4E8-476A-8871-8BD35C5DF009}"/>
              </a:ext>
            </a:extLst>
          </p:cNvPr>
          <p:cNvSpPr txBox="1"/>
          <p:nvPr/>
        </p:nvSpPr>
        <p:spPr>
          <a:xfrm>
            <a:off x="1305052" y="682454"/>
            <a:ext cx="976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D3DB52C4-8BA7-45D3-BE67-50358409650C}"/>
              </a:ext>
            </a:extLst>
          </p:cNvPr>
          <p:cNvCxnSpPr>
            <a:cxnSpLocks/>
          </p:cNvCxnSpPr>
          <p:nvPr/>
        </p:nvCxnSpPr>
        <p:spPr>
          <a:xfrm>
            <a:off x="1755135" y="943412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5" name="TextBox 314">
            <a:extLst>
              <a:ext uri="{FF2B5EF4-FFF2-40B4-BE49-F238E27FC236}">
                <a16:creationId xmlns:a16="http://schemas.microsoft.com/office/drawing/2014/main" id="{80577116-0E40-48D1-BC23-B8C97F6FE91D}"/>
              </a:ext>
            </a:extLst>
          </p:cNvPr>
          <p:cNvSpPr txBox="1"/>
          <p:nvPr/>
        </p:nvSpPr>
        <p:spPr>
          <a:xfrm>
            <a:off x="5291962" y="682454"/>
            <a:ext cx="976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6" name="직선 화살표 연결선 315">
            <a:extLst>
              <a:ext uri="{FF2B5EF4-FFF2-40B4-BE49-F238E27FC236}">
                <a16:creationId xmlns:a16="http://schemas.microsoft.com/office/drawing/2014/main" id="{A7AE9D98-4847-4E19-8FD4-7523013C9089}"/>
              </a:ext>
            </a:extLst>
          </p:cNvPr>
          <p:cNvCxnSpPr>
            <a:cxnSpLocks/>
          </p:cNvCxnSpPr>
          <p:nvPr/>
        </p:nvCxnSpPr>
        <p:spPr>
          <a:xfrm>
            <a:off x="5742045" y="943412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3C5E8DED-78AC-452D-A09C-1765DDA79BC9}"/>
              </a:ext>
            </a:extLst>
          </p:cNvPr>
          <p:cNvSpPr txBox="1"/>
          <p:nvPr/>
        </p:nvSpPr>
        <p:spPr>
          <a:xfrm>
            <a:off x="7666243" y="682454"/>
            <a:ext cx="976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8" name="직선 화살표 연결선 317">
            <a:extLst>
              <a:ext uri="{FF2B5EF4-FFF2-40B4-BE49-F238E27FC236}">
                <a16:creationId xmlns:a16="http://schemas.microsoft.com/office/drawing/2014/main" id="{9446E9C8-6206-42CA-B609-5285040AC4A3}"/>
              </a:ext>
            </a:extLst>
          </p:cNvPr>
          <p:cNvCxnSpPr>
            <a:cxnSpLocks/>
          </p:cNvCxnSpPr>
          <p:nvPr/>
        </p:nvCxnSpPr>
        <p:spPr>
          <a:xfrm>
            <a:off x="8116326" y="943412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9" name="오른쪽 중괄호 318">
            <a:extLst>
              <a:ext uri="{FF2B5EF4-FFF2-40B4-BE49-F238E27FC236}">
                <a16:creationId xmlns:a16="http://schemas.microsoft.com/office/drawing/2014/main" id="{6C98B0D9-238B-48FE-860F-5025D3875DD4}"/>
              </a:ext>
            </a:extLst>
          </p:cNvPr>
          <p:cNvSpPr/>
          <p:nvPr/>
        </p:nvSpPr>
        <p:spPr>
          <a:xfrm rot="5400000">
            <a:off x="4293638" y="-1157314"/>
            <a:ext cx="406461" cy="877873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C71AE060-6FE1-44AC-A716-F82ABDF1A9A0}"/>
              </a:ext>
            </a:extLst>
          </p:cNvPr>
          <p:cNvGrpSpPr/>
          <p:nvPr/>
        </p:nvGrpSpPr>
        <p:grpSpPr>
          <a:xfrm>
            <a:off x="3808269" y="3590567"/>
            <a:ext cx="1368152" cy="1368152"/>
            <a:chOff x="107504" y="1201316"/>
            <a:chExt cx="1368152" cy="1368152"/>
          </a:xfrm>
        </p:grpSpPr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93144FB0-E017-41E5-AC1A-BD412FA1C0C6}"/>
                </a:ext>
              </a:extLst>
            </p:cNvPr>
            <p:cNvSpPr/>
            <p:nvPr/>
          </p:nvSpPr>
          <p:spPr>
            <a:xfrm>
              <a:off x="107504" y="1201316"/>
              <a:ext cx="1368152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타원 321">
              <a:extLst>
                <a:ext uri="{FF2B5EF4-FFF2-40B4-BE49-F238E27FC236}">
                  <a16:creationId xmlns:a16="http://schemas.microsoft.com/office/drawing/2014/main" id="{24B02167-ED58-494A-8DCD-37A6DEEEFEEF}"/>
                </a:ext>
              </a:extLst>
            </p:cNvPr>
            <p:cNvSpPr/>
            <p:nvPr/>
          </p:nvSpPr>
          <p:spPr>
            <a:xfrm>
              <a:off x="813187" y="128412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3" name="타원 322">
              <a:extLst>
                <a:ext uri="{FF2B5EF4-FFF2-40B4-BE49-F238E27FC236}">
                  <a16:creationId xmlns:a16="http://schemas.microsoft.com/office/drawing/2014/main" id="{421FE002-E5AE-4BE4-812E-46717FD3FB09}"/>
                </a:ext>
              </a:extLst>
            </p:cNvPr>
            <p:cNvSpPr/>
            <p:nvPr/>
          </p:nvSpPr>
          <p:spPr>
            <a:xfrm>
              <a:off x="1158933" y="134533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4" name="타원 323">
              <a:extLst>
                <a:ext uri="{FF2B5EF4-FFF2-40B4-BE49-F238E27FC236}">
                  <a16:creationId xmlns:a16="http://schemas.microsoft.com/office/drawing/2014/main" id="{8F91F5A8-ED6E-4AA1-8BDB-5D9A47DE13FD}"/>
                </a:ext>
              </a:extLst>
            </p:cNvPr>
            <p:cNvSpPr/>
            <p:nvPr/>
          </p:nvSpPr>
          <p:spPr>
            <a:xfrm>
              <a:off x="476502" y="1877016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id="{4E6663F7-F95D-4CB2-AA27-B7BA0532397B}"/>
                </a:ext>
              </a:extLst>
            </p:cNvPr>
            <p:cNvSpPr/>
            <p:nvPr/>
          </p:nvSpPr>
          <p:spPr>
            <a:xfrm>
              <a:off x="828721" y="1557005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55F7131B-CFED-4FC1-B4E5-AA22EF5B4E7D}"/>
                </a:ext>
              </a:extLst>
            </p:cNvPr>
            <p:cNvSpPr/>
            <p:nvPr/>
          </p:nvSpPr>
          <p:spPr>
            <a:xfrm>
              <a:off x="498852" y="141857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BC4F8216-39D9-40D2-9A83-B279A718E2D2}"/>
                </a:ext>
              </a:extLst>
            </p:cNvPr>
            <p:cNvSpPr/>
            <p:nvPr/>
          </p:nvSpPr>
          <p:spPr>
            <a:xfrm>
              <a:off x="798218" y="1980852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C0E104FE-2E6D-4C1A-B753-588789DF703B}"/>
                </a:ext>
              </a:extLst>
            </p:cNvPr>
            <p:cNvSpPr/>
            <p:nvPr/>
          </p:nvSpPr>
          <p:spPr>
            <a:xfrm>
              <a:off x="171513" y="1954090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FD995BB7-C6A0-4B5B-926D-DFD5722064E2}"/>
                </a:ext>
              </a:extLst>
            </p:cNvPr>
            <p:cNvSpPr/>
            <p:nvPr/>
          </p:nvSpPr>
          <p:spPr>
            <a:xfrm>
              <a:off x="1158933" y="2222028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971122F7-0087-4637-B429-AA864A820C3E}"/>
                </a:ext>
              </a:extLst>
            </p:cNvPr>
            <p:cNvSpPr/>
            <p:nvPr/>
          </p:nvSpPr>
          <p:spPr>
            <a:xfrm>
              <a:off x="541968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F217D1D1-98E1-41C9-86CB-7C6A1FC6FD06}"/>
                </a:ext>
              </a:extLst>
            </p:cNvPr>
            <p:cNvSpPr/>
            <p:nvPr/>
          </p:nvSpPr>
          <p:spPr>
            <a:xfrm>
              <a:off x="166179" y="2261779"/>
              <a:ext cx="241176" cy="241176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54018C38-3B0F-4D33-85B9-A193F86381FF}"/>
              </a:ext>
            </a:extLst>
          </p:cNvPr>
          <p:cNvCxnSpPr>
            <a:cxnSpLocks/>
          </p:cNvCxnSpPr>
          <p:nvPr/>
        </p:nvCxnSpPr>
        <p:spPr>
          <a:xfrm flipH="1">
            <a:off x="3736879" y="4228540"/>
            <a:ext cx="1524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FC62C305-EA3F-4F42-93E6-56EDC719F23D}"/>
              </a:ext>
            </a:extLst>
          </p:cNvPr>
          <p:cNvCxnSpPr>
            <a:cxnSpLocks/>
          </p:cNvCxnSpPr>
          <p:nvPr/>
        </p:nvCxnSpPr>
        <p:spPr>
          <a:xfrm>
            <a:off x="4150577" y="3453677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DC6209A8-D73F-4BBC-B081-D09622F9DDA8}"/>
              </a:ext>
            </a:extLst>
          </p:cNvPr>
          <p:cNvCxnSpPr>
            <a:cxnSpLocks/>
          </p:cNvCxnSpPr>
          <p:nvPr/>
        </p:nvCxnSpPr>
        <p:spPr>
          <a:xfrm>
            <a:off x="4820726" y="3453677"/>
            <a:ext cx="0" cy="164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DB22905D-0D48-43E6-9CE0-1844DC03CADB}"/>
              </a:ext>
            </a:extLst>
          </p:cNvPr>
          <p:cNvSpPr txBox="1"/>
          <p:nvPr/>
        </p:nvSpPr>
        <p:spPr>
          <a:xfrm>
            <a:off x="3850804" y="5127318"/>
            <a:ext cx="129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기준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1, 2, 3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결합한 예측</a:t>
            </a:r>
          </a:p>
        </p:txBody>
      </p:sp>
    </p:spTree>
    <p:extLst>
      <p:ext uri="{BB962C8B-B14F-4D97-AF65-F5344CB8AC3E}">
        <p14:creationId xmlns:p14="http://schemas.microsoft.com/office/powerpoint/2010/main" val="2015730924"/>
      </p:ext>
    </p:extLst>
  </p:cSld>
  <p:clrMapOvr>
    <a:masterClrMapping/>
  </p:clrMapOvr>
  <p:transition spd="slow" advTm="25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E28E35E-0FD1-49C1-AA90-493159E94EF8}"/>
              </a:ext>
            </a:extLst>
          </p:cNvPr>
          <p:cNvGrpSpPr/>
          <p:nvPr/>
        </p:nvGrpSpPr>
        <p:grpSpPr>
          <a:xfrm>
            <a:off x="2447764" y="1273324"/>
            <a:ext cx="4248472" cy="3456384"/>
            <a:chOff x="1619672" y="1345332"/>
            <a:chExt cx="4248472" cy="345638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61ECA2D-B737-4202-AC6E-FB3DCCD73495}"/>
                </a:ext>
              </a:extLst>
            </p:cNvPr>
            <p:cNvSpPr/>
            <p:nvPr/>
          </p:nvSpPr>
          <p:spPr>
            <a:xfrm>
              <a:off x="1619672" y="1345332"/>
              <a:ext cx="4248472" cy="345638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566B95-E8D1-43D6-BB4C-0648ED57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295" y="1457944"/>
              <a:ext cx="3993226" cy="323116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DC8FAF-A791-40E3-8348-D233A7595798}"/>
              </a:ext>
            </a:extLst>
          </p:cNvPr>
          <p:cNvSpPr txBox="1"/>
          <p:nvPr/>
        </p:nvSpPr>
        <p:spPr>
          <a:xfrm>
            <a:off x="2483768" y="121196"/>
            <a:ext cx="1009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Library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로드</a:t>
            </a:r>
          </a:p>
        </p:txBody>
      </p:sp>
    </p:spTree>
    <p:extLst>
      <p:ext uri="{BB962C8B-B14F-4D97-AF65-F5344CB8AC3E}">
        <p14:creationId xmlns:p14="http://schemas.microsoft.com/office/powerpoint/2010/main" val="3158258892"/>
      </p:ext>
    </p:extLst>
  </p:cSld>
  <p:clrMapOvr>
    <a:masterClrMapping/>
  </p:clrMapOvr>
  <p:transition spd="slow" advTm="25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6A57A-C357-4A19-9BDD-FDE9AD518D02}"/>
              </a:ext>
            </a:extLst>
          </p:cNvPr>
          <p:cNvSpPr txBox="1"/>
          <p:nvPr/>
        </p:nvSpPr>
        <p:spPr>
          <a:xfrm>
            <a:off x="2483768" y="121196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6042641-940F-4B0E-BFFF-ACD527A6CB23}"/>
              </a:ext>
            </a:extLst>
          </p:cNvPr>
          <p:cNvGrpSpPr/>
          <p:nvPr/>
        </p:nvGrpSpPr>
        <p:grpSpPr>
          <a:xfrm>
            <a:off x="1192122" y="1705372"/>
            <a:ext cx="6759755" cy="3816424"/>
            <a:chOff x="1196620" y="1705372"/>
            <a:chExt cx="6759755" cy="38164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7D6A2D-66F4-459A-A838-35C681AA4FA5}"/>
                </a:ext>
              </a:extLst>
            </p:cNvPr>
            <p:cNvSpPr/>
            <p:nvPr/>
          </p:nvSpPr>
          <p:spPr>
            <a:xfrm>
              <a:off x="1196620" y="1705372"/>
              <a:ext cx="6759755" cy="381642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93DAFE-886E-49F0-99E3-9142F7940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353" y="1832671"/>
              <a:ext cx="6487294" cy="356182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E65463-124F-46A1-8A31-5D92D0D7BB92}"/>
              </a:ext>
            </a:extLst>
          </p:cNvPr>
          <p:cNvGrpSpPr/>
          <p:nvPr/>
        </p:nvGrpSpPr>
        <p:grpSpPr>
          <a:xfrm>
            <a:off x="3127342" y="760911"/>
            <a:ext cx="2880320" cy="880812"/>
            <a:chOff x="2771800" y="697260"/>
            <a:chExt cx="2880320" cy="88081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0CB5112-5E1B-499F-A1F5-F12D82A04C67}"/>
                </a:ext>
              </a:extLst>
            </p:cNvPr>
            <p:cNvSpPr/>
            <p:nvPr/>
          </p:nvSpPr>
          <p:spPr>
            <a:xfrm>
              <a:off x="2771800" y="697260"/>
              <a:ext cx="2880320" cy="88081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A243CF4-57ED-4F06-90F0-CEC81698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935" y="780478"/>
              <a:ext cx="2686050" cy="7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870648"/>
      </p:ext>
    </p:extLst>
  </p:cSld>
  <p:clrMapOvr>
    <a:masterClrMapping/>
  </p:clrMapOvr>
  <p:transition spd="slow" advTm="25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43B4F-7A4F-444D-AD2E-225E1657ADCB}"/>
              </a:ext>
            </a:extLst>
          </p:cNvPr>
          <p:cNvSpPr txBox="1"/>
          <p:nvPr/>
        </p:nvSpPr>
        <p:spPr>
          <a:xfrm>
            <a:off x="683568" y="120131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Data </a:t>
            </a:r>
          </a:p>
          <a:p>
            <a:r>
              <a:rPr lang="en-US" altLang="ko-KR" sz="3600" b="1" dirty="0">
                <a:ln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craft" panose="04020500000000000000" pitchFamily="82" charset="0"/>
                <a:ea typeface="Kozuka Gothic Pro B" pitchFamily="34" charset="-128"/>
              </a:rPr>
              <a:t>pre-processing</a:t>
            </a:r>
            <a:endParaRPr lang="en-US" altLang="ko-KR" sz="3600" b="1" dirty="0">
              <a:ln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826340"/>
      </p:ext>
    </p:extLst>
  </p:cSld>
  <p:clrMapOvr>
    <a:masterClrMapping/>
  </p:clrMapOvr>
  <p:transition spd="slow" advTm="25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4DFAA6-75CE-41F3-ADE0-DA5A938A1E2F}"/>
              </a:ext>
            </a:extLst>
          </p:cNvPr>
          <p:cNvGrpSpPr/>
          <p:nvPr/>
        </p:nvGrpSpPr>
        <p:grpSpPr>
          <a:xfrm>
            <a:off x="575556" y="625252"/>
            <a:ext cx="7992888" cy="4464496"/>
            <a:chOff x="575556" y="625252"/>
            <a:chExt cx="7992888" cy="446449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E3BA671-E13A-410D-B64A-99D12E7FA68A}"/>
                </a:ext>
              </a:extLst>
            </p:cNvPr>
            <p:cNvSpPr/>
            <p:nvPr/>
          </p:nvSpPr>
          <p:spPr>
            <a:xfrm>
              <a:off x="575556" y="625252"/>
              <a:ext cx="7992888" cy="446449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9546CC-BAEB-4A9C-8398-02DC9C3F5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820" y="711705"/>
              <a:ext cx="7812360" cy="4291590"/>
            </a:xfrm>
            <a:prstGeom prst="rect">
              <a:avLst/>
            </a:prstGeom>
            <a:effectLst>
              <a:softEdge rad="38100"/>
            </a:effectLst>
          </p:spPr>
        </p:pic>
      </p:grpSp>
    </p:spTree>
    <p:extLst>
      <p:ext uri="{BB962C8B-B14F-4D97-AF65-F5344CB8AC3E}">
        <p14:creationId xmlns:p14="http://schemas.microsoft.com/office/powerpoint/2010/main" val="591879458"/>
      </p:ext>
    </p:extLst>
  </p:cSld>
  <p:clrMapOvr>
    <a:masterClrMapping/>
  </p:clrMapOvr>
  <p:transition spd="slow" advTm="25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3D0B36-7E57-48F0-A784-B18BDE8F5FFE}"/>
              </a:ext>
            </a:extLst>
          </p:cNvPr>
          <p:cNvSpPr txBox="1"/>
          <p:nvPr/>
        </p:nvSpPr>
        <p:spPr>
          <a:xfrm>
            <a:off x="2483768" y="121196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데이터 전처리 과정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26BB07-A811-4931-9EB4-548348AC668C}"/>
              </a:ext>
            </a:extLst>
          </p:cNvPr>
          <p:cNvGrpSpPr/>
          <p:nvPr/>
        </p:nvGrpSpPr>
        <p:grpSpPr>
          <a:xfrm>
            <a:off x="1084311" y="1626204"/>
            <a:ext cx="6975377" cy="435423"/>
            <a:chOff x="1052423" y="4297660"/>
            <a:chExt cx="6975377" cy="435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DC12238-A6F8-46AD-82A9-E1891E2E1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423" y="4297660"/>
              <a:ext cx="3096344" cy="4354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DAA9D0-2C32-4F73-BE56-AB0DC685D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4297660"/>
              <a:ext cx="2807728" cy="435423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B743364-A5B1-4CD3-9BBE-F02DF2A1BE35}"/>
                </a:ext>
              </a:extLst>
            </p:cNvPr>
            <p:cNvCxnSpPr>
              <a:cxnSpLocks/>
            </p:cNvCxnSpPr>
            <p:nvPr/>
          </p:nvCxnSpPr>
          <p:spPr>
            <a:xfrm>
              <a:off x="4283968" y="4515371"/>
              <a:ext cx="79208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E0D14B-ECCC-412C-A92F-BD12715487D2}"/>
              </a:ext>
            </a:extLst>
          </p:cNvPr>
          <p:cNvGrpSpPr/>
          <p:nvPr/>
        </p:nvGrpSpPr>
        <p:grpSpPr>
          <a:xfrm>
            <a:off x="251520" y="808307"/>
            <a:ext cx="8640960" cy="720080"/>
            <a:chOff x="251520" y="1345332"/>
            <a:chExt cx="8640960" cy="72008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6B010B-2476-4C02-8A48-397143A246F6}"/>
                </a:ext>
              </a:extLst>
            </p:cNvPr>
            <p:cNvSpPr/>
            <p:nvPr/>
          </p:nvSpPr>
          <p:spPr>
            <a:xfrm>
              <a:off x="251520" y="1345332"/>
              <a:ext cx="8640960" cy="72008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A011345-8C1F-4BD6-A4CB-F0F5B2226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" y="1457722"/>
              <a:ext cx="8439150" cy="4953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37C195-594C-4927-BC6C-9D35C31C01A3}"/>
              </a:ext>
            </a:extLst>
          </p:cNvPr>
          <p:cNvGrpSpPr/>
          <p:nvPr/>
        </p:nvGrpSpPr>
        <p:grpSpPr>
          <a:xfrm>
            <a:off x="251520" y="2185946"/>
            <a:ext cx="3744416" cy="2440859"/>
            <a:chOff x="251520" y="2353443"/>
            <a:chExt cx="3744416" cy="244085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2D0542D-4FBD-4EBD-9D35-CB0FDFCA1EDF}"/>
                </a:ext>
              </a:extLst>
            </p:cNvPr>
            <p:cNvSpPr/>
            <p:nvPr/>
          </p:nvSpPr>
          <p:spPr>
            <a:xfrm>
              <a:off x="251520" y="2353443"/>
              <a:ext cx="3744416" cy="244085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787E6EB-AC32-4F43-949D-F46798B7F626}"/>
                </a:ext>
              </a:extLst>
            </p:cNvPr>
            <p:cNvGrpSpPr/>
            <p:nvPr/>
          </p:nvGrpSpPr>
          <p:grpSpPr>
            <a:xfrm>
              <a:off x="367166" y="2465065"/>
              <a:ext cx="3513124" cy="2217613"/>
              <a:chOff x="376826" y="2466006"/>
              <a:chExt cx="3513124" cy="221761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FA487D6-06AB-47CA-B80B-DBBF36077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826" y="2466006"/>
                <a:ext cx="3513124" cy="1737511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F7BA505-CFE3-4D99-8900-B78FDF40D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380" y="4203517"/>
                <a:ext cx="3509570" cy="480102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39A5AF-43B7-4D99-9A34-B5C800AD5CF0}"/>
              </a:ext>
            </a:extLst>
          </p:cNvPr>
          <p:cNvGrpSpPr/>
          <p:nvPr/>
        </p:nvGrpSpPr>
        <p:grpSpPr>
          <a:xfrm>
            <a:off x="251520" y="4738427"/>
            <a:ext cx="5616624" cy="855046"/>
            <a:chOff x="251520" y="4738427"/>
            <a:chExt cx="5616624" cy="85504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62DE66-E8F9-483B-A2E6-01553F6431D5}"/>
                </a:ext>
              </a:extLst>
            </p:cNvPr>
            <p:cNvSpPr/>
            <p:nvPr/>
          </p:nvSpPr>
          <p:spPr>
            <a:xfrm>
              <a:off x="251520" y="4738427"/>
              <a:ext cx="5616624" cy="85504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0AF970C-6D22-46F8-9893-254C691F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166" y="4868744"/>
              <a:ext cx="5395428" cy="594412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5E660C2-934F-4053-AD6E-BD824D935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960" y="4205187"/>
            <a:ext cx="2807728" cy="329603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7D59FDE-49D0-4062-86B9-081744633674}"/>
              </a:ext>
            </a:extLst>
          </p:cNvPr>
          <p:cNvCxnSpPr>
            <a:cxnSpLocks/>
          </p:cNvCxnSpPr>
          <p:nvPr/>
        </p:nvCxnSpPr>
        <p:spPr>
          <a:xfrm>
            <a:off x="6655824" y="2185946"/>
            <a:ext cx="0" cy="18491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782213"/>
      </p:ext>
    </p:extLst>
  </p:cSld>
  <p:clrMapOvr>
    <a:masterClrMapping/>
  </p:clrMapOvr>
  <p:transition spd="slow" advTm="25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BC01C1-89ED-4AFC-9928-329752FDA2B4}"/>
              </a:ext>
            </a:extLst>
          </p:cNvPr>
          <p:cNvSpPr txBox="1"/>
          <p:nvPr/>
        </p:nvSpPr>
        <p:spPr>
          <a:xfrm>
            <a:off x="647564" y="4463162"/>
            <a:ext cx="784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데이터엔 게임안의 시간별로 수많은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있는데 이것을 게임별로 하나의 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row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바꿈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1985D6-2DB2-412B-B53A-6FD55DE45206}"/>
              </a:ext>
            </a:extLst>
          </p:cNvPr>
          <p:cNvGrpSpPr/>
          <p:nvPr/>
        </p:nvGrpSpPr>
        <p:grpSpPr>
          <a:xfrm>
            <a:off x="386662" y="913284"/>
            <a:ext cx="8370676" cy="3168352"/>
            <a:chOff x="386662" y="2120349"/>
            <a:chExt cx="8370676" cy="316835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3599AB-B6E8-4F9A-A603-A9D5B8602621}"/>
                </a:ext>
              </a:extLst>
            </p:cNvPr>
            <p:cNvSpPr/>
            <p:nvPr/>
          </p:nvSpPr>
          <p:spPr>
            <a:xfrm>
              <a:off x="386662" y="2120349"/>
              <a:ext cx="8370676" cy="31683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ACB3710-E1EE-42D6-B26B-1C4B529EA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497"/>
            <a:stretch/>
          </p:blipFill>
          <p:spPr>
            <a:xfrm>
              <a:off x="521804" y="2272900"/>
              <a:ext cx="8100392" cy="286324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74E184-E08B-418D-A1F9-BC5AD8359796}"/>
              </a:ext>
            </a:extLst>
          </p:cNvPr>
          <p:cNvSpPr txBox="1"/>
          <p:nvPr/>
        </p:nvSpPr>
        <p:spPr>
          <a:xfrm>
            <a:off x="2483768" y="121196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데이터 전처리 과정</a:t>
            </a:r>
          </a:p>
        </p:txBody>
      </p:sp>
    </p:spTree>
    <p:extLst>
      <p:ext uri="{BB962C8B-B14F-4D97-AF65-F5344CB8AC3E}">
        <p14:creationId xmlns:p14="http://schemas.microsoft.com/office/powerpoint/2010/main" val="1012182201"/>
      </p:ext>
    </p:extLst>
  </p:cSld>
  <p:clrMapOvr>
    <a:masterClrMapping/>
  </p:clrMapOvr>
  <p:transition spd="slow" advTm="2500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616</Words>
  <Application>Microsoft Office PowerPoint</Application>
  <PresentationFormat>화면 슬라이드 쇼(16:10)</PresentationFormat>
  <Paragraphs>238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Starcraft</vt:lpstr>
      <vt:lpstr>맑은 고딕</vt:lpstr>
      <vt:lpstr>나눔스퀘어</vt:lpstr>
      <vt:lpstr>나눔스퀘어_ac ExtraBold</vt:lpstr>
      <vt:lpstr>나눔스퀘어라운드 Regular</vt:lpstr>
      <vt:lpstr>Arial</vt:lpstr>
      <vt:lpstr>나눔스퀘어_ac Light</vt:lpstr>
      <vt:lpstr>나눔스퀘어 Light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Kang JiHo</cp:lastModifiedBy>
  <cp:revision>449</cp:revision>
  <dcterms:created xsi:type="dcterms:W3CDTF">2017-10-30T07:08:53Z</dcterms:created>
  <dcterms:modified xsi:type="dcterms:W3CDTF">2020-12-30T13:24:45Z</dcterms:modified>
</cp:coreProperties>
</file>